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6" r:id="rId19"/>
    <p:sldId id="277" r:id="rId20"/>
    <p:sldId id="278" r:id="rId21"/>
    <p:sldId id="279" r:id="rId22"/>
    <p:sldId id="289" r:id="rId23"/>
    <p:sldId id="274" r:id="rId24"/>
    <p:sldId id="275" r:id="rId25"/>
    <p:sldId id="282" r:id="rId26"/>
    <p:sldId id="283" r:id="rId27"/>
    <p:sldId id="290" r:id="rId28"/>
    <p:sldId id="284" r:id="rId29"/>
    <p:sldId id="285" r:id="rId30"/>
    <p:sldId id="286" r:id="rId31"/>
    <p:sldId id="287" r:id="rId32"/>
    <p:sldId id="288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6" r:id="rId47"/>
    <p:sldId id="305" r:id="rId48"/>
    <p:sldId id="304" r:id="rId49"/>
    <p:sldId id="310" r:id="rId50"/>
    <p:sldId id="309" r:id="rId51"/>
    <p:sldId id="308" r:id="rId52"/>
    <p:sldId id="307" r:id="rId53"/>
    <p:sldId id="313" r:id="rId54"/>
    <p:sldId id="314" r:id="rId55"/>
    <p:sldId id="315" r:id="rId56"/>
    <p:sldId id="317" r:id="rId57"/>
    <p:sldId id="318" r:id="rId58"/>
    <p:sldId id="319" r:id="rId59"/>
    <p:sldId id="316" r:id="rId60"/>
    <p:sldId id="323" r:id="rId61"/>
    <p:sldId id="322" r:id="rId62"/>
    <p:sldId id="321" r:id="rId63"/>
    <p:sldId id="320" r:id="rId64"/>
    <p:sldId id="328" r:id="rId65"/>
    <p:sldId id="327" r:id="rId66"/>
    <p:sldId id="326" r:id="rId67"/>
    <p:sldId id="325" r:id="rId68"/>
    <p:sldId id="324" r:id="rId69"/>
    <p:sldId id="331" r:id="rId70"/>
    <p:sldId id="330" r:id="rId71"/>
    <p:sldId id="329" r:id="rId72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008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7D63-77AC-4DE3-9BE6-68B0DFDD03ED}" type="datetimeFigureOut">
              <a:rPr lang="zh-TW" altLang="en-US" smtClean="0"/>
              <a:t>2018/1/3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35AD3-5B0E-447A-91F2-092B7EE88020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7D63-77AC-4DE3-9BE6-68B0DFDD03ED}" type="datetimeFigureOut">
              <a:rPr lang="zh-TW" altLang="en-US" smtClean="0"/>
              <a:t>2018/1/3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35AD3-5B0E-447A-91F2-092B7EE8802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7D63-77AC-4DE3-9BE6-68B0DFDD03ED}" type="datetimeFigureOut">
              <a:rPr lang="zh-TW" altLang="en-US" smtClean="0"/>
              <a:t>2018/1/3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35AD3-5B0E-447A-91F2-092B7EE8802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7D63-77AC-4DE3-9BE6-68B0DFDD03ED}" type="datetimeFigureOut">
              <a:rPr lang="zh-TW" altLang="en-US" smtClean="0"/>
              <a:t>2018/1/3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35AD3-5B0E-447A-91F2-092B7EE8802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7D63-77AC-4DE3-9BE6-68B0DFDD03ED}" type="datetimeFigureOut">
              <a:rPr lang="zh-TW" altLang="en-US" smtClean="0"/>
              <a:t>2018/1/3</a:t>
            </a:fld>
            <a:endParaRPr lang="zh-TW" altLang="en-US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35AD3-5B0E-447A-91F2-092B7EE8802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7D63-77AC-4DE3-9BE6-68B0DFDD03ED}" type="datetimeFigureOut">
              <a:rPr lang="zh-TW" altLang="en-US" smtClean="0"/>
              <a:t>2018/1/3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35AD3-5B0E-447A-91F2-092B7EE8802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7D63-77AC-4DE3-9BE6-68B0DFDD03ED}" type="datetimeFigureOut">
              <a:rPr lang="zh-TW" altLang="en-US" smtClean="0"/>
              <a:t>2018/1/3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35AD3-5B0E-447A-91F2-092B7EE8802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7D63-77AC-4DE3-9BE6-68B0DFDD03ED}" type="datetimeFigureOut">
              <a:rPr lang="zh-TW" altLang="en-US" smtClean="0"/>
              <a:t>2018/1/3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35AD3-5B0E-447A-91F2-092B7EE8802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7D63-77AC-4DE3-9BE6-68B0DFDD03ED}" type="datetimeFigureOut">
              <a:rPr lang="zh-TW" altLang="en-US" smtClean="0"/>
              <a:t>2018/1/3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35AD3-5B0E-447A-91F2-092B7EE8802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7D63-77AC-4DE3-9BE6-68B0DFDD03ED}" type="datetimeFigureOut">
              <a:rPr lang="zh-TW" altLang="en-US" smtClean="0"/>
              <a:t>2018/1/3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35AD3-5B0E-447A-91F2-092B7EE88020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7D63-77AC-4DE3-9BE6-68B0DFDD03ED}" type="datetimeFigureOut">
              <a:rPr lang="zh-TW" altLang="en-US" smtClean="0"/>
              <a:t>2018/1/3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35AD3-5B0E-447A-91F2-092B7EE88020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16E87D63-77AC-4DE3-9BE6-68B0DFDD03ED}" type="datetimeFigureOut">
              <a:rPr lang="zh-TW" altLang="en-US" smtClean="0"/>
              <a:t>2018/1/3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B35AD3-5B0E-447A-91F2-092B7EE8802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zh-TW" dirty="0" smtClean="0"/>
              <a:t>César Vallejo</a:t>
            </a:r>
            <a:endParaRPr lang="zh-TW" altLang="en-US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idx="1"/>
          </p:nvPr>
        </p:nvSpPr>
        <p:spPr>
          <a:xfrm>
            <a:off x="4499992" y="1772816"/>
            <a:ext cx="4041775" cy="4630191"/>
          </a:xfrm>
        </p:spPr>
        <p:txBody>
          <a:bodyPr/>
          <a:lstStyle/>
          <a:p>
            <a:pPr algn="just"/>
            <a:r>
              <a:rPr lang="es-ES" altLang="zh-TW" b="0" dirty="0" smtClean="0">
                <a:latin typeface="+mj-lt"/>
              </a:rPr>
              <a:t>1892-1938, Peruano</a:t>
            </a:r>
          </a:p>
          <a:p>
            <a:pPr algn="just"/>
            <a:endParaRPr lang="es-ES" altLang="zh-TW" b="0" dirty="0" smtClean="0">
              <a:latin typeface="+mj-lt"/>
            </a:endParaRPr>
          </a:p>
          <a:p>
            <a:pPr algn="just"/>
            <a:r>
              <a:rPr lang="es-ES" altLang="zh-TW" b="0" dirty="0" smtClean="0">
                <a:latin typeface="+mj-lt"/>
              </a:rPr>
              <a:t>Innovador de la poesía del siglo xx</a:t>
            </a:r>
          </a:p>
          <a:p>
            <a:pPr algn="just"/>
            <a:endParaRPr lang="es-ES" altLang="zh-TW" b="0" dirty="0" smtClean="0">
              <a:latin typeface="+mj-lt"/>
            </a:endParaRPr>
          </a:p>
          <a:p>
            <a:pPr algn="just"/>
            <a:r>
              <a:rPr lang="es-ES" altLang="zh-TW" b="0" dirty="0" smtClean="0">
                <a:latin typeface="+mj-lt"/>
              </a:rPr>
              <a:t>Creaciones humanistas</a:t>
            </a:r>
          </a:p>
          <a:p>
            <a:pPr algn="just"/>
            <a:endParaRPr lang="es-ES" altLang="zh-TW" b="0" dirty="0" smtClean="0">
              <a:latin typeface="+mj-lt"/>
            </a:endParaRPr>
          </a:p>
          <a:p>
            <a:pPr algn="just"/>
            <a:r>
              <a:rPr lang="es-ES" altLang="zh-TW" b="0" dirty="0" smtClean="0">
                <a:latin typeface="+mj-lt"/>
              </a:rPr>
              <a:t>Obra destacado</a:t>
            </a:r>
            <a:r>
              <a:rPr lang="es-ES" altLang="zh-TW" b="0" dirty="0" smtClean="0">
                <a:latin typeface="+mj-lt"/>
                <a:ea typeface="新細明體"/>
              </a:rPr>
              <a:t>: </a:t>
            </a:r>
            <a:r>
              <a:rPr lang="es-ES" altLang="zh-TW" b="0" i="1" dirty="0" smtClean="0">
                <a:latin typeface="+mj-lt"/>
                <a:ea typeface="新細明體"/>
              </a:rPr>
              <a:t>Los heraldos negros, Trilce y Poemas humanos</a:t>
            </a:r>
          </a:p>
          <a:p>
            <a:pPr algn="just"/>
            <a:endParaRPr lang="es-ES" altLang="zh-TW" b="0" i="1" dirty="0" smtClean="0">
              <a:latin typeface="+mj-lt"/>
            </a:endParaRPr>
          </a:p>
          <a:p>
            <a:pPr algn="l"/>
            <a:endParaRPr lang="es-ES" altLang="zh-TW" dirty="0" smtClean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72816"/>
            <a:ext cx="2917492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128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altLang="zh-TW" dirty="0"/>
              <a:t>César Vallejo</a:t>
            </a:r>
            <a:br>
              <a:rPr lang="es-ES" altLang="zh-TW" dirty="0"/>
            </a:br>
            <a:r>
              <a:rPr lang="es-ES" altLang="zh-TW" dirty="0"/>
              <a:t>Los heraldos </a:t>
            </a:r>
            <a:r>
              <a:rPr lang="es-ES" altLang="zh-TW" dirty="0" smtClean="0"/>
              <a:t>negros</a:t>
            </a:r>
            <a:r>
              <a:rPr lang="en-US" altLang="zh-TW" dirty="0"/>
              <a:t>-IDILIO MUERTO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endParaRPr lang="es-ES" altLang="zh-TW" dirty="0"/>
          </a:p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r>
              <a:rPr lang="es-ES" altLang="zh-TW" sz="2800" dirty="0" smtClean="0"/>
              <a:t>Dónde </a:t>
            </a:r>
            <a:r>
              <a:rPr lang="es-ES" altLang="zh-TW" sz="2800" dirty="0"/>
              <a:t>estarán sus manos que en actitud contrita 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planchaban en las tardes blancuras por venir; 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ahora, en esta lluvia que me quita 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las ganas de vivir.</a:t>
            </a:r>
            <a:endParaRPr lang="zh-TW" altLang="en-US" sz="2800" dirty="0"/>
          </a:p>
        </p:txBody>
      </p:sp>
      <p:pic>
        <p:nvPicPr>
          <p:cNvPr id="4" name="20171218_00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300" end="2703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2080" y="4869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3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8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altLang="zh-TW" dirty="0"/>
              <a:t>César Vallejo</a:t>
            </a:r>
            <a:br>
              <a:rPr lang="es-ES" altLang="zh-TW" dirty="0"/>
            </a:br>
            <a:r>
              <a:rPr lang="es-ES" altLang="zh-TW" dirty="0"/>
              <a:t>Los heraldos </a:t>
            </a:r>
            <a:r>
              <a:rPr lang="es-ES" altLang="zh-TW" dirty="0" smtClean="0"/>
              <a:t>negros</a:t>
            </a:r>
            <a:r>
              <a:rPr lang="en-US" altLang="zh-TW" dirty="0" smtClean="0"/>
              <a:t>-IDILIO </a:t>
            </a:r>
            <a:r>
              <a:rPr lang="en-US" altLang="zh-TW" dirty="0"/>
              <a:t>MUERTO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endParaRPr lang="es-ES" altLang="zh-TW" dirty="0"/>
          </a:p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r>
              <a:rPr lang="es-ES" altLang="zh-TW" sz="2800" dirty="0" smtClean="0"/>
              <a:t>Qué </a:t>
            </a:r>
            <a:r>
              <a:rPr lang="es-ES" altLang="zh-TW" sz="2800" dirty="0"/>
              <a:t>será de su falda de franela; de sus 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afanes; de su andar; 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de su sabor a cañas de Mayo del lugar.</a:t>
            </a:r>
            <a:endParaRPr lang="zh-TW" altLang="zh-TW" sz="2800" dirty="0"/>
          </a:p>
          <a:p>
            <a:endParaRPr lang="zh-TW" altLang="en-US" dirty="0"/>
          </a:p>
        </p:txBody>
      </p:sp>
      <p:pic>
        <p:nvPicPr>
          <p:cNvPr id="4" name="20171218_00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145" end="1823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0" y="5085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0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8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altLang="zh-TW" dirty="0"/>
              <a:t>César Vallejo</a:t>
            </a:r>
            <a:br>
              <a:rPr lang="es-ES" altLang="zh-TW" dirty="0"/>
            </a:br>
            <a:r>
              <a:rPr lang="es-ES" altLang="zh-TW" dirty="0"/>
              <a:t>Los heraldos </a:t>
            </a:r>
            <a:r>
              <a:rPr lang="es-ES" altLang="zh-TW" dirty="0" smtClean="0"/>
              <a:t>negros</a:t>
            </a:r>
            <a:r>
              <a:rPr lang="en-US" altLang="zh-TW" dirty="0"/>
              <a:t>-IDILIO MUERTO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endParaRPr lang="es-ES" altLang="zh-TW" dirty="0"/>
          </a:p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r>
              <a:rPr lang="es-ES" altLang="zh-TW" sz="2800" dirty="0" smtClean="0"/>
              <a:t>Ha </a:t>
            </a:r>
            <a:r>
              <a:rPr lang="es-ES" altLang="zh-TW" sz="2800" dirty="0"/>
              <a:t>de estarse a la puerta mirando algún celaje, 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y al fin dirá temblando: </a:t>
            </a:r>
            <a:r>
              <a:rPr lang="zh-TW" altLang="zh-TW" sz="2800" dirty="0"/>
              <a:t>〝</a:t>
            </a:r>
            <a:r>
              <a:rPr lang="es-ES" altLang="zh-TW" sz="2800" dirty="0"/>
              <a:t>Qué frío hay... Jesús!</a:t>
            </a:r>
            <a:r>
              <a:rPr lang="zh-TW" altLang="zh-TW" sz="2800" dirty="0"/>
              <a:t>〞</a:t>
            </a:r>
            <a:r>
              <a:rPr lang="es-ES" altLang="zh-TW" sz="2800" dirty="0"/>
              <a:t>.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Y llorará en las tejas un pájaro salvaje.</a:t>
            </a:r>
            <a:endParaRPr lang="zh-TW" altLang="zh-TW" sz="2800" dirty="0"/>
          </a:p>
          <a:p>
            <a:endParaRPr lang="zh-TW" altLang="en-US" dirty="0"/>
          </a:p>
        </p:txBody>
      </p:sp>
      <p:pic>
        <p:nvPicPr>
          <p:cNvPr id="4" name="20171218_00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950" end="71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45811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48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5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altLang="zh-TW" dirty="0"/>
              <a:t>César Vallejo</a:t>
            </a:r>
            <a:br>
              <a:rPr lang="es-ES" altLang="zh-TW" dirty="0"/>
            </a:br>
            <a:r>
              <a:rPr lang="es-ES" altLang="zh-TW" dirty="0"/>
              <a:t>Los heraldos </a:t>
            </a:r>
            <a:r>
              <a:rPr lang="es-ES" altLang="zh-TW" dirty="0" smtClean="0"/>
              <a:t>negros</a:t>
            </a:r>
            <a:r>
              <a:rPr lang="en-US" altLang="zh-TW" dirty="0" smtClean="0"/>
              <a:t>-</a:t>
            </a:r>
            <a:r>
              <a:rPr lang="es-ES" altLang="zh-TW" dirty="0" smtClean="0"/>
              <a:t>ÁGAPE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b="1" dirty="0" smtClean="0"/>
          </a:p>
          <a:p>
            <a:pPr marL="0" indent="0">
              <a:buNone/>
            </a:pPr>
            <a:endParaRPr lang="es-ES" altLang="zh-TW" sz="2800" b="1" dirty="0"/>
          </a:p>
          <a:p>
            <a:pPr marL="0" indent="0">
              <a:buNone/>
            </a:pPr>
            <a:endParaRPr lang="es-ES" altLang="zh-TW" sz="2800" b="1" dirty="0" smtClean="0"/>
          </a:p>
          <a:p>
            <a:pPr marL="0" indent="0" algn="ctr">
              <a:buNone/>
            </a:pPr>
            <a:r>
              <a:rPr lang="es-ES" altLang="zh-TW" sz="4000" b="1" dirty="0" smtClean="0"/>
              <a:t>ÁGAPE</a:t>
            </a:r>
            <a:endParaRPr lang="zh-TW" altLang="en-US" sz="4000" b="1" dirty="0"/>
          </a:p>
        </p:txBody>
      </p:sp>
      <p:pic>
        <p:nvPicPr>
          <p:cNvPr id="4" name="20171218_005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56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37484" y="4149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altLang="zh-TW" dirty="0"/>
              <a:t>César Vallejo</a:t>
            </a:r>
            <a:br>
              <a:rPr lang="es-ES" altLang="zh-TW" dirty="0"/>
            </a:br>
            <a:r>
              <a:rPr lang="es-ES" altLang="zh-TW" dirty="0"/>
              <a:t>Los heraldos negros</a:t>
            </a:r>
            <a:r>
              <a:rPr lang="en-US" altLang="zh-TW" dirty="0"/>
              <a:t>-</a:t>
            </a:r>
            <a:r>
              <a:rPr lang="es-ES" altLang="zh-TW" dirty="0"/>
              <a:t>ÁGAPE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endParaRPr lang="es-ES" altLang="zh-TW" dirty="0"/>
          </a:p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endParaRPr lang="es-ES" altLang="zh-TW" dirty="0"/>
          </a:p>
          <a:p>
            <a:pPr marL="0" indent="0">
              <a:buNone/>
            </a:pPr>
            <a:r>
              <a:rPr lang="es-ES" altLang="zh-TW" sz="2800" dirty="0" smtClean="0"/>
              <a:t>Hoy </a:t>
            </a:r>
            <a:r>
              <a:rPr lang="es-ES" altLang="zh-TW" sz="2800" dirty="0"/>
              <a:t>no ha venido nadie a preguntar; 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ni me han pedido en esta tarde nada. </a:t>
            </a:r>
            <a:endParaRPr lang="zh-TW" altLang="zh-TW" sz="2800" dirty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4" name="20171218_005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00" end="4869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0" y="4653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15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altLang="zh-TW" dirty="0"/>
              <a:t>César Vallejo</a:t>
            </a:r>
            <a:br>
              <a:rPr lang="es-ES" altLang="zh-TW" dirty="0"/>
            </a:br>
            <a:r>
              <a:rPr lang="es-ES" altLang="zh-TW" dirty="0"/>
              <a:t>Los heraldos negros</a:t>
            </a:r>
            <a:r>
              <a:rPr lang="en-US" altLang="zh-TW" dirty="0"/>
              <a:t>-</a:t>
            </a:r>
            <a:r>
              <a:rPr lang="es-ES" altLang="zh-TW" dirty="0"/>
              <a:t>ÁGAPE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endParaRPr lang="es-ES" altLang="zh-TW" dirty="0"/>
          </a:p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r>
              <a:rPr lang="es-ES" altLang="zh-TW" sz="2800" dirty="0" smtClean="0"/>
              <a:t>No </a:t>
            </a:r>
            <a:r>
              <a:rPr lang="es-ES" altLang="zh-TW" sz="2800" dirty="0"/>
              <a:t>he visto ni una flor de cementerio 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en tan alegre procesión de luces. 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Perdóname, Señor: qué poco he muerto! </a:t>
            </a:r>
            <a:endParaRPr lang="zh-TW" altLang="zh-TW" sz="2800" dirty="0"/>
          </a:p>
          <a:p>
            <a:endParaRPr lang="zh-TW" altLang="en-US" dirty="0"/>
          </a:p>
        </p:txBody>
      </p:sp>
      <p:pic>
        <p:nvPicPr>
          <p:cNvPr id="4" name="20171218_005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670" end="4022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39952" y="4869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1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altLang="zh-TW" dirty="0"/>
              <a:t>César Vallejo</a:t>
            </a:r>
            <a:br>
              <a:rPr lang="es-ES" altLang="zh-TW" dirty="0"/>
            </a:br>
            <a:r>
              <a:rPr lang="es-ES" altLang="zh-TW" dirty="0"/>
              <a:t>Los heraldos negros</a:t>
            </a:r>
            <a:r>
              <a:rPr lang="en-US" altLang="zh-TW" dirty="0"/>
              <a:t>-</a:t>
            </a:r>
            <a:r>
              <a:rPr lang="es-ES" altLang="zh-TW" dirty="0"/>
              <a:t>ÁGAPE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endParaRPr lang="es-ES" altLang="zh-TW" dirty="0"/>
          </a:p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r>
              <a:rPr lang="es-ES" altLang="zh-TW" sz="2800" dirty="0" smtClean="0"/>
              <a:t>En </a:t>
            </a:r>
            <a:r>
              <a:rPr lang="es-ES" altLang="zh-TW" sz="2800" dirty="0"/>
              <a:t>esta tarde todos, todos pasan 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sin preguntarme ni pedirme nada. </a:t>
            </a:r>
            <a:endParaRPr lang="zh-TW" altLang="zh-TW" sz="2800" dirty="0"/>
          </a:p>
          <a:p>
            <a:endParaRPr lang="zh-TW" altLang="en-US" dirty="0"/>
          </a:p>
        </p:txBody>
      </p:sp>
      <p:pic>
        <p:nvPicPr>
          <p:cNvPr id="4" name="20171218_005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140" end="3448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4941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5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altLang="zh-TW" dirty="0"/>
              <a:t>César Vallejo</a:t>
            </a:r>
            <a:br>
              <a:rPr lang="es-ES" altLang="zh-TW" dirty="0"/>
            </a:br>
            <a:r>
              <a:rPr lang="es-ES" altLang="zh-TW" dirty="0"/>
              <a:t>Los heraldos negros</a:t>
            </a:r>
            <a:r>
              <a:rPr lang="en-US" altLang="zh-TW" dirty="0"/>
              <a:t>-</a:t>
            </a:r>
            <a:r>
              <a:rPr lang="es-ES" altLang="zh-TW" dirty="0"/>
              <a:t>ÁGAPE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endParaRPr lang="es-ES" altLang="zh-TW" dirty="0"/>
          </a:p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endParaRPr lang="es-ES" altLang="zh-TW" dirty="0"/>
          </a:p>
          <a:p>
            <a:pPr marL="0" indent="0">
              <a:buNone/>
            </a:pPr>
            <a:r>
              <a:rPr lang="es-ES" altLang="zh-TW" sz="2800" dirty="0" smtClean="0"/>
              <a:t>Y </a:t>
            </a:r>
            <a:r>
              <a:rPr lang="es-ES" altLang="zh-TW" sz="2800" dirty="0"/>
              <a:t>no sé qué se olvidan y se queda 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mal en mis manos, como cosa ajena. </a:t>
            </a:r>
            <a:endParaRPr lang="zh-TW" altLang="zh-TW" sz="2800" dirty="0"/>
          </a:p>
          <a:p>
            <a:endParaRPr lang="zh-TW" altLang="en-US" dirty="0"/>
          </a:p>
        </p:txBody>
      </p:sp>
      <p:pic>
        <p:nvPicPr>
          <p:cNvPr id="4" name="20171218_005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880" end="2889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62400" y="45811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6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altLang="zh-TW" dirty="0"/>
              <a:t>César Vallejo</a:t>
            </a:r>
            <a:br>
              <a:rPr lang="es-ES" altLang="zh-TW" dirty="0"/>
            </a:br>
            <a:r>
              <a:rPr lang="es-ES" altLang="zh-TW" dirty="0"/>
              <a:t>Los heraldos negros</a:t>
            </a:r>
            <a:r>
              <a:rPr lang="en-US" altLang="zh-TW" dirty="0"/>
              <a:t>-</a:t>
            </a:r>
            <a:r>
              <a:rPr lang="es-ES" altLang="zh-TW" dirty="0"/>
              <a:t>ÁGAPE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endParaRPr lang="es-ES" altLang="zh-TW" dirty="0"/>
          </a:p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r>
              <a:rPr lang="es-ES" altLang="zh-TW" sz="2800" dirty="0" smtClean="0"/>
              <a:t>He </a:t>
            </a:r>
            <a:r>
              <a:rPr lang="es-ES" altLang="zh-TW" sz="2800" dirty="0"/>
              <a:t>salido a la puerta, 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y me dan ganas de gritar a todos: 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Si echan de menos algo, aquí se queda! </a:t>
            </a:r>
            <a:endParaRPr lang="zh-TW" altLang="zh-TW" sz="2800" dirty="0"/>
          </a:p>
          <a:p>
            <a:endParaRPr lang="zh-TW" altLang="en-US" dirty="0"/>
          </a:p>
        </p:txBody>
      </p:sp>
      <p:pic>
        <p:nvPicPr>
          <p:cNvPr id="4" name="20171218_005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465" end="2121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51771" y="47251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5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altLang="zh-TW" dirty="0"/>
              <a:t>César Vallejo</a:t>
            </a:r>
            <a:br>
              <a:rPr lang="es-ES" altLang="zh-TW" dirty="0"/>
            </a:br>
            <a:r>
              <a:rPr lang="es-ES" altLang="zh-TW" dirty="0"/>
              <a:t>Los heraldos negros</a:t>
            </a:r>
            <a:r>
              <a:rPr lang="en-US" altLang="zh-TW" dirty="0"/>
              <a:t>-</a:t>
            </a:r>
            <a:r>
              <a:rPr lang="es-ES" altLang="zh-TW" dirty="0"/>
              <a:t>ÁGAPE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endParaRPr lang="es-ES" altLang="zh-TW" dirty="0"/>
          </a:p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r>
              <a:rPr lang="es-ES" altLang="zh-TW" sz="2800" dirty="0" smtClean="0"/>
              <a:t>Porque </a:t>
            </a:r>
            <a:r>
              <a:rPr lang="es-ES" altLang="zh-TW" sz="2800" dirty="0"/>
              <a:t>en todas las tardes de esta vida, 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yo no sé con qué puertas dan a un rostro, 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y algo ajeno se toma el alma mía. </a:t>
            </a:r>
            <a:endParaRPr lang="zh-TW" altLang="zh-TW" sz="2800" dirty="0"/>
          </a:p>
          <a:p>
            <a:endParaRPr lang="zh-TW" altLang="en-US" dirty="0"/>
          </a:p>
        </p:txBody>
      </p:sp>
      <p:pic>
        <p:nvPicPr>
          <p:cNvPr id="4" name="20171218_005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150" end="1113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51771" y="47251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11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altLang="zh-TW" dirty="0" smtClean="0"/>
              <a:t>César Vallejo</a:t>
            </a:r>
            <a:br>
              <a:rPr lang="es-ES" altLang="zh-TW" dirty="0" smtClean="0"/>
            </a:br>
            <a:r>
              <a:rPr lang="es-ES" altLang="zh-TW" dirty="0" smtClean="0"/>
              <a:t>Los heraldos negros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s-ES" altLang="zh-TW" dirty="0" smtClean="0"/>
          </a:p>
          <a:p>
            <a:pPr marL="0" indent="0" algn="ctr">
              <a:buNone/>
            </a:pPr>
            <a:endParaRPr lang="es-ES" altLang="zh-TW" dirty="0"/>
          </a:p>
          <a:p>
            <a:pPr marL="0" indent="0" algn="ctr">
              <a:buNone/>
            </a:pPr>
            <a:endParaRPr lang="es-ES" altLang="zh-TW" dirty="0" smtClean="0"/>
          </a:p>
          <a:p>
            <a:pPr marL="0" indent="0" algn="ctr">
              <a:buNone/>
            </a:pPr>
            <a:endParaRPr lang="es-ES" altLang="zh-TW" sz="3600" dirty="0" smtClean="0"/>
          </a:p>
          <a:p>
            <a:pPr marL="0" indent="0" algn="ctr">
              <a:buNone/>
            </a:pPr>
            <a:r>
              <a:rPr lang="es-ES" altLang="zh-TW" sz="3600" b="1" dirty="0" smtClean="0"/>
              <a:t>LOS HERALDOS NEGROS</a:t>
            </a:r>
            <a:endParaRPr lang="zh-TW" altLang="en-US" sz="3600" b="1" dirty="0"/>
          </a:p>
        </p:txBody>
      </p:sp>
      <p:pic>
        <p:nvPicPr>
          <p:cNvPr id="5" name="20171218_00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1195"/>
                  <p14:fade in="2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3968" y="5085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220"/>
    </mc:Choice>
    <mc:Fallback xmlns="">
      <p:transition spd="slow" advClick="0" advTm="3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altLang="zh-TW" dirty="0"/>
              <a:t>César Vallejo</a:t>
            </a:r>
            <a:br>
              <a:rPr lang="es-ES" altLang="zh-TW" dirty="0"/>
            </a:br>
            <a:r>
              <a:rPr lang="es-ES" altLang="zh-TW" dirty="0"/>
              <a:t>Los heraldos negros</a:t>
            </a:r>
            <a:r>
              <a:rPr lang="en-US" altLang="zh-TW" dirty="0"/>
              <a:t>-</a:t>
            </a:r>
            <a:r>
              <a:rPr lang="es-ES" altLang="zh-TW" dirty="0"/>
              <a:t>ÁGAPE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endParaRPr lang="es-ES" altLang="zh-TW" dirty="0"/>
          </a:p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endParaRPr lang="es-ES" altLang="zh-TW" dirty="0"/>
          </a:p>
          <a:p>
            <a:pPr marL="0" indent="0">
              <a:buNone/>
            </a:pPr>
            <a:r>
              <a:rPr lang="es-ES" altLang="zh-TW" sz="2800" dirty="0" smtClean="0"/>
              <a:t>Hoy </a:t>
            </a:r>
            <a:r>
              <a:rPr lang="es-ES" altLang="zh-TW" sz="2800" dirty="0"/>
              <a:t>no ha venido nadie; 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y hoy he muerto qué poco en esta tarde!</a:t>
            </a:r>
            <a:endParaRPr lang="zh-TW" altLang="zh-TW" sz="2800" dirty="0"/>
          </a:p>
          <a:p>
            <a:endParaRPr lang="zh-TW" altLang="en-US" dirty="0"/>
          </a:p>
        </p:txBody>
      </p:sp>
      <p:pic>
        <p:nvPicPr>
          <p:cNvPr id="4" name="20171218_005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225" end="336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27984" y="5157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7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altLang="zh-TW" dirty="0" smtClean="0"/>
              <a:t>Nicolás Guillén</a:t>
            </a:r>
            <a:endParaRPr lang="zh-TW" altLang="en-US" dirty="0"/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3"/>
          </p:nvPr>
        </p:nvSpPr>
        <p:spPr>
          <a:xfrm>
            <a:off x="4355976" y="1988840"/>
            <a:ext cx="4041775" cy="4630191"/>
          </a:xfrm>
        </p:spPr>
        <p:txBody>
          <a:bodyPr>
            <a:noAutofit/>
          </a:bodyPr>
          <a:lstStyle/>
          <a:p>
            <a:pPr algn="just"/>
            <a:r>
              <a:rPr lang="es-ES" altLang="zh-TW" b="0" dirty="0" smtClean="0">
                <a:latin typeface="+mj-lt"/>
              </a:rPr>
              <a:t>1902-1989, Cubano</a:t>
            </a:r>
          </a:p>
          <a:p>
            <a:pPr algn="just"/>
            <a:endParaRPr lang="es-ES" altLang="zh-TW" b="0" dirty="0">
              <a:latin typeface="+mj-lt"/>
            </a:endParaRPr>
          </a:p>
          <a:p>
            <a:pPr algn="just"/>
            <a:r>
              <a:rPr lang="es-ES" altLang="zh-TW" b="0" dirty="0" smtClean="0">
                <a:latin typeface="+mj-lt"/>
              </a:rPr>
              <a:t>Poeta destacado de Latinoamérica</a:t>
            </a:r>
          </a:p>
          <a:p>
            <a:pPr algn="just"/>
            <a:endParaRPr lang="es-ES" altLang="zh-TW" b="0" dirty="0">
              <a:latin typeface="+mj-lt"/>
            </a:endParaRPr>
          </a:p>
          <a:p>
            <a:pPr algn="just"/>
            <a:r>
              <a:rPr lang="es-ES" altLang="zh-TW" b="0" dirty="0" smtClean="0">
                <a:latin typeface="+mj-lt"/>
              </a:rPr>
              <a:t>Militancia comunista , Promotor de la Revolución del 59</a:t>
            </a:r>
          </a:p>
          <a:p>
            <a:pPr algn="just"/>
            <a:endParaRPr lang="es-ES" altLang="zh-TW" b="0" dirty="0">
              <a:latin typeface="+mj-lt"/>
            </a:endParaRPr>
          </a:p>
          <a:p>
            <a:pPr algn="just"/>
            <a:r>
              <a:rPr lang="es-ES" altLang="zh-TW" b="0" dirty="0" smtClean="0">
                <a:latin typeface="+mj-lt"/>
              </a:rPr>
              <a:t>Obras destacado</a:t>
            </a:r>
            <a:r>
              <a:rPr lang="es-ES" altLang="zh-TW" b="0" dirty="0" smtClean="0">
                <a:latin typeface="+mj-lt"/>
                <a:ea typeface="新細明體"/>
              </a:rPr>
              <a:t>: </a:t>
            </a:r>
            <a:r>
              <a:rPr lang="es-ES" altLang="zh-TW" b="0" i="1" dirty="0" smtClean="0">
                <a:latin typeface="+mj-lt"/>
                <a:ea typeface="新細明體"/>
              </a:rPr>
              <a:t>Motivos de son, Sóngoro Cosongo, West Indies Ltd. , El son entero</a:t>
            </a:r>
          </a:p>
          <a:p>
            <a:pPr algn="just"/>
            <a:endParaRPr lang="es-ES" altLang="zh-TW" b="0" dirty="0" smtClean="0">
              <a:latin typeface="+mj-lt"/>
              <a:ea typeface="新細明體"/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00808"/>
            <a:ext cx="2880320" cy="4423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950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altLang="zh-TW" dirty="0"/>
              <a:t>Nicolás Guillén</a:t>
            </a:r>
            <a:br>
              <a:rPr lang="es-ES" altLang="zh-TW" dirty="0"/>
            </a:br>
            <a:r>
              <a:rPr lang="es-ES" altLang="zh-TW" dirty="0"/>
              <a:t>Motivos de son- MULATA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endParaRPr lang="es-ES" altLang="zh-TW" dirty="0"/>
          </a:p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endParaRPr lang="es-ES" altLang="zh-TW" dirty="0"/>
          </a:p>
          <a:p>
            <a:pPr marL="0" indent="0" algn="ctr">
              <a:buNone/>
            </a:pPr>
            <a:r>
              <a:rPr lang="es-ES" altLang="zh-TW" sz="4000" b="1" dirty="0" smtClean="0"/>
              <a:t>MULATA</a:t>
            </a:r>
            <a:endParaRPr lang="zh-TW" altLang="en-US" sz="4000" b="1" dirty="0"/>
          </a:p>
        </p:txBody>
      </p:sp>
      <p:pic>
        <p:nvPicPr>
          <p:cNvPr id="4" name="20171218_002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0101.880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43651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07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altLang="zh-TW" dirty="0"/>
              <a:t>Nicolás </a:t>
            </a:r>
            <a:r>
              <a:rPr lang="es-ES" altLang="zh-TW" dirty="0" smtClean="0"/>
              <a:t>Guillén</a:t>
            </a:r>
            <a:br>
              <a:rPr lang="es-ES" altLang="zh-TW" dirty="0" smtClean="0"/>
            </a:br>
            <a:r>
              <a:rPr lang="es-ES" altLang="zh-TW" dirty="0" smtClean="0"/>
              <a:t>Motivos de son- MULATA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/>
          </a:p>
          <a:p>
            <a:pPr marL="0" indent="0">
              <a:buNone/>
            </a:pPr>
            <a:r>
              <a:rPr lang="es-ES" altLang="zh-TW" sz="2800" dirty="0" smtClean="0"/>
              <a:t>Ya </a:t>
            </a:r>
            <a:r>
              <a:rPr lang="es-ES" altLang="zh-TW" sz="2800" dirty="0"/>
              <a:t>yo me enteré, mulata,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mulata, ya sé que dise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que yo tengo la narise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como nudo de cobbata.</a:t>
            </a:r>
            <a:endParaRPr lang="zh-TW" altLang="zh-TW" sz="2800" dirty="0"/>
          </a:p>
          <a:p>
            <a:endParaRPr lang="zh-TW" altLang="en-US" dirty="0"/>
          </a:p>
        </p:txBody>
      </p:sp>
      <p:pic>
        <p:nvPicPr>
          <p:cNvPr id="4" name="20171218_002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" end="3076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16016" y="45811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8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altLang="zh-TW" dirty="0"/>
              <a:t>Nicolás Guillén</a:t>
            </a:r>
            <a:br>
              <a:rPr lang="es-ES" altLang="zh-TW" dirty="0"/>
            </a:br>
            <a:r>
              <a:rPr lang="es-ES" altLang="zh-TW" dirty="0"/>
              <a:t>Motivos de son- MULATA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endParaRPr lang="es-ES" altLang="zh-TW" dirty="0"/>
          </a:p>
          <a:p>
            <a:pPr marL="0" indent="0">
              <a:buNone/>
            </a:pPr>
            <a:r>
              <a:rPr lang="es-ES" altLang="zh-TW" sz="2800" dirty="0" smtClean="0"/>
              <a:t>Y </a:t>
            </a:r>
            <a:r>
              <a:rPr lang="es-ES" altLang="zh-TW" sz="2800" dirty="0"/>
              <a:t>fíjate bien que tú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no ere tan adelantá,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 smtClean="0"/>
              <a:t>poqque </a:t>
            </a:r>
            <a:r>
              <a:rPr lang="es-ES" altLang="zh-TW" sz="2800" dirty="0"/>
              <a:t>tu boca e bien grande,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y tu pasa, colorá.</a:t>
            </a:r>
            <a:endParaRPr lang="zh-TW" altLang="zh-TW" sz="2800" dirty="0"/>
          </a:p>
          <a:p>
            <a:endParaRPr lang="zh-TW" altLang="en-US" dirty="0"/>
          </a:p>
        </p:txBody>
      </p:sp>
      <p:pic>
        <p:nvPicPr>
          <p:cNvPr id="4" name="20171218_002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00" end="22813.05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62400" y="47251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altLang="zh-TW" dirty="0"/>
              <a:t>Nicolás Guillén</a:t>
            </a:r>
            <a:br>
              <a:rPr lang="es-ES" altLang="zh-TW" dirty="0"/>
            </a:br>
            <a:r>
              <a:rPr lang="es-ES" altLang="zh-TW" dirty="0"/>
              <a:t>Motivos de son- MULATA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r>
              <a:rPr lang="es-ES" altLang="zh-TW" sz="2800" dirty="0" smtClean="0"/>
              <a:t>Tanto </a:t>
            </a:r>
            <a:r>
              <a:rPr lang="es-ES" altLang="zh-TW" sz="2800" dirty="0"/>
              <a:t>tren con tu cuerpo,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tanto tren;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tanto tren con tu boca,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tanto tren;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tanto tren con tu sojo,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tanto tren.</a:t>
            </a:r>
            <a:endParaRPr lang="zh-TW" altLang="zh-TW" sz="2800" dirty="0"/>
          </a:p>
          <a:p>
            <a:endParaRPr lang="zh-TW" altLang="en-US" sz="2800" dirty="0"/>
          </a:p>
        </p:txBody>
      </p:sp>
      <p:pic>
        <p:nvPicPr>
          <p:cNvPr id="4" name="20171218_002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000" end="1329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12160" y="52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86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altLang="zh-TW" dirty="0"/>
              <a:t>Nicolás Guillén</a:t>
            </a:r>
            <a:br>
              <a:rPr lang="es-ES" altLang="zh-TW" dirty="0"/>
            </a:br>
            <a:r>
              <a:rPr lang="es-ES" altLang="zh-TW" dirty="0"/>
              <a:t>Motivos de son- MULATA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/>
          </a:p>
          <a:p>
            <a:pPr marL="0" indent="0">
              <a:buNone/>
            </a:pPr>
            <a:r>
              <a:rPr lang="es-ES" altLang="zh-TW" sz="2800" dirty="0" smtClean="0"/>
              <a:t>Si </a:t>
            </a:r>
            <a:r>
              <a:rPr lang="es-ES" altLang="zh-TW" sz="2800" dirty="0"/>
              <a:t>tú supiera, mulata,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 smtClean="0"/>
              <a:t>la </a:t>
            </a:r>
            <a:r>
              <a:rPr lang="es-ES" altLang="zh-TW" sz="2800" dirty="0"/>
              <a:t>veddá,</a:t>
            </a:r>
            <a:endParaRPr lang="zh-TW" altLang="zh-TW" sz="2800" dirty="0"/>
          </a:p>
          <a:p>
            <a:pPr marL="0" indent="0">
              <a:buNone/>
            </a:pPr>
            <a:r>
              <a:rPr lang="zh-TW" altLang="zh-TW" sz="2800" dirty="0"/>
              <a:t>¡</a:t>
            </a:r>
            <a:r>
              <a:rPr lang="es-ES" altLang="zh-TW" sz="2800" dirty="0"/>
              <a:t>que yo con mi negra tengo,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y no te quiero pa na!</a:t>
            </a:r>
            <a:endParaRPr lang="zh-TW" altLang="zh-TW" sz="2800" dirty="0"/>
          </a:p>
          <a:p>
            <a:endParaRPr lang="zh-TW" altLang="en-US" sz="2800" dirty="0"/>
          </a:p>
        </p:txBody>
      </p:sp>
      <p:pic>
        <p:nvPicPr>
          <p:cNvPr id="4" name="20171218_002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600" end="596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76056" y="4869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60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altLang="zh-TW" dirty="0"/>
              <a:t>Nicolás Guillén</a:t>
            </a:r>
            <a:br>
              <a:rPr lang="es-ES" altLang="zh-TW" dirty="0"/>
            </a:br>
            <a:r>
              <a:rPr lang="es-ES" altLang="zh-TW" dirty="0"/>
              <a:t>West Indies,Ltd. -El Abuelo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endParaRPr lang="es-ES" altLang="zh-TW" dirty="0"/>
          </a:p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endParaRPr lang="es-ES" altLang="zh-TW" dirty="0"/>
          </a:p>
          <a:p>
            <a:pPr marL="0" indent="0" algn="ctr">
              <a:buNone/>
            </a:pPr>
            <a:r>
              <a:rPr lang="es-ES" altLang="zh-TW" sz="4000" b="1" dirty="0" smtClean="0"/>
              <a:t>El </a:t>
            </a:r>
            <a:r>
              <a:rPr lang="es-ES" altLang="zh-TW" sz="4000" b="1" dirty="0"/>
              <a:t>Abuelo</a:t>
            </a:r>
            <a:endParaRPr lang="zh-TW" altLang="en-US" sz="4000" b="1" dirty="0"/>
          </a:p>
        </p:txBody>
      </p:sp>
      <p:pic>
        <p:nvPicPr>
          <p:cNvPr id="4" name="20171218_00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971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39952" y="43651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altLang="zh-TW" dirty="0"/>
              <a:t>Nicolás Guillén</a:t>
            </a:r>
            <a:br>
              <a:rPr lang="es-ES" altLang="zh-TW" dirty="0"/>
            </a:br>
            <a:r>
              <a:rPr lang="es-ES" altLang="zh-TW" dirty="0"/>
              <a:t>West </a:t>
            </a:r>
            <a:r>
              <a:rPr lang="es-ES" altLang="zh-TW" dirty="0" smtClean="0"/>
              <a:t>Indies,Ltd. -El Abuelo </a:t>
            </a:r>
            <a:endParaRPr lang="zh-TW" alt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/>
          </a:p>
          <a:p>
            <a:pPr marL="0" indent="0">
              <a:buNone/>
            </a:pPr>
            <a:r>
              <a:rPr lang="es-ES" altLang="zh-TW" sz="2800" dirty="0" smtClean="0"/>
              <a:t>Esta </a:t>
            </a:r>
            <a:r>
              <a:rPr lang="es-ES" altLang="zh-TW" sz="2800" dirty="0"/>
              <a:t>mujer angélica de ojos septentrionales,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que vive atenta al ritmo de su sangre europea,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ignora que en lo hondo de ese ritmo golpea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un negro el parche duro de roncos atabales.</a:t>
            </a:r>
            <a:endParaRPr lang="zh-TW" altLang="zh-TW" sz="2800" dirty="0"/>
          </a:p>
          <a:p>
            <a:endParaRPr lang="zh-TW" altLang="en-US" sz="2800" dirty="0"/>
          </a:p>
        </p:txBody>
      </p:sp>
      <p:pic>
        <p:nvPicPr>
          <p:cNvPr id="4" name="20171218_00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83" end="4304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91000" y="47971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28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altLang="zh-TW" dirty="0"/>
              <a:t>Nicolás Guillén</a:t>
            </a:r>
            <a:br>
              <a:rPr lang="es-ES" altLang="zh-TW" dirty="0"/>
            </a:br>
            <a:r>
              <a:rPr lang="es-ES" altLang="zh-TW" dirty="0"/>
              <a:t>West Indies,Ltd. -El Abuelo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/>
          </a:p>
          <a:p>
            <a:pPr marL="0" indent="0">
              <a:buNone/>
            </a:pPr>
            <a:r>
              <a:rPr lang="es-ES" altLang="zh-TW" sz="2800" dirty="0" smtClean="0"/>
              <a:t>Bajo </a:t>
            </a:r>
            <a:r>
              <a:rPr lang="es-ES" altLang="zh-TW" sz="2800" dirty="0"/>
              <a:t>la línea escueta de su nariz aguda,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la boca, en fino trazo, traza una raya breve,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y no hay cuervo que manche la solitaria nieve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de su carne, que fulge temblorosa y desnuda.</a:t>
            </a:r>
            <a:endParaRPr lang="zh-TW" altLang="zh-TW" sz="2800" dirty="0"/>
          </a:p>
          <a:p>
            <a:endParaRPr lang="zh-TW" altLang="en-US" sz="2800" dirty="0"/>
          </a:p>
        </p:txBody>
      </p:sp>
      <p:pic>
        <p:nvPicPr>
          <p:cNvPr id="4" name="20171218_00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848" end="2830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76687" y="4653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0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altLang="zh-TW" dirty="0" smtClean="0"/>
              <a:t>César Vallejo</a:t>
            </a:r>
            <a:br>
              <a:rPr lang="es-ES" altLang="zh-TW" dirty="0" smtClean="0"/>
            </a:br>
            <a:r>
              <a:rPr lang="es-ES" altLang="zh-TW" dirty="0" smtClean="0"/>
              <a:t>Los heraldos negros</a:t>
            </a:r>
            <a:endParaRPr lang="zh-TW" altLang="en-US" dirty="0"/>
          </a:p>
        </p:txBody>
      </p:sp>
      <p:sp>
        <p:nvSpPr>
          <p:cNvPr id="4" name="內容版面配置區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endParaRPr lang="es-ES" altLang="zh-TW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r>
              <a:rPr lang="es-ES" altLang="zh-TW" sz="2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Hay </a:t>
            </a:r>
            <a:r>
              <a:rPr lang="es-ES" altLang="zh-TW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golpes en la vida, tan fuertes... ¡Yo no sé!</a:t>
            </a:r>
            <a:br>
              <a:rPr lang="es-ES" altLang="zh-TW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r>
              <a:rPr lang="es-ES" altLang="zh-TW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Golpes como del odio de Dios; como si ante ellos,</a:t>
            </a:r>
            <a:br>
              <a:rPr lang="es-ES" altLang="zh-TW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r>
              <a:rPr lang="es-ES" altLang="zh-TW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la resaca de todo lo sufrido</a:t>
            </a:r>
            <a:br>
              <a:rPr lang="es-ES" altLang="zh-TW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r>
              <a:rPr lang="es-ES" altLang="zh-TW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se empozara en el alma... ¡Yo no sé!</a:t>
            </a:r>
            <a:r>
              <a:rPr lang="es-ES" altLang="zh-TW" sz="2800" dirty="0"/>
              <a:t/>
            </a:r>
            <a:br>
              <a:rPr lang="es-ES" altLang="zh-TW" sz="2800" dirty="0"/>
            </a:br>
            <a:endParaRPr lang="zh-TW" altLang="en-US" sz="2800" dirty="0"/>
          </a:p>
        </p:txBody>
      </p:sp>
      <p:pic>
        <p:nvPicPr>
          <p:cNvPr id="6" name="20171218_00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00" end="6436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7944" y="5085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99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9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altLang="zh-TW" dirty="0"/>
              <a:t>Nicolás Guillén</a:t>
            </a:r>
            <a:br>
              <a:rPr lang="es-ES" altLang="zh-TW" dirty="0"/>
            </a:br>
            <a:r>
              <a:rPr lang="es-ES" altLang="zh-TW" dirty="0"/>
              <a:t>West Indies,Ltd. -El Abuelo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/>
          </a:p>
          <a:p>
            <a:pPr marL="0" indent="0">
              <a:buNone/>
            </a:pPr>
            <a:r>
              <a:rPr lang="zh-TW" altLang="zh-TW" sz="2800" dirty="0" smtClean="0"/>
              <a:t>¡</a:t>
            </a:r>
            <a:r>
              <a:rPr lang="es-ES" altLang="zh-TW" sz="2800" dirty="0"/>
              <a:t>Ah, mi señora! Mírate las venas misteriosas;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boga en el agua viva que allá dentro te fluye,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y ve pasando lirios, nelumbios, lotos, rosas;</a:t>
            </a:r>
            <a:endParaRPr lang="zh-TW" altLang="zh-TW" sz="2800" dirty="0"/>
          </a:p>
          <a:p>
            <a:endParaRPr lang="zh-TW" altLang="en-US" sz="2800" dirty="0"/>
          </a:p>
        </p:txBody>
      </p:sp>
      <p:pic>
        <p:nvPicPr>
          <p:cNvPr id="4" name="20171218_00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593" end="1513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3837" y="4653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50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altLang="zh-TW" dirty="0"/>
              <a:t>Nicolás Guillén</a:t>
            </a:r>
            <a:br>
              <a:rPr lang="es-ES" altLang="zh-TW" dirty="0"/>
            </a:br>
            <a:r>
              <a:rPr lang="es-ES" altLang="zh-TW" dirty="0"/>
              <a:t>West Indies,Ltd. -El Abuelo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/>
          </a:p>
          <a:p>
            <a:pPr marL="0" indent="0">
              <a:buNone/>
            </a:pPr>
            <a:r>
              <a:rPr lang="es-ES" altLang="zh-TW" sz="2800" dirty="0" smtClean="0"/>
              <a:t>que </a:t>
            </a:r>
            <a:r>
              <a:rPr lang="es-ES" altLang="zh-TW" sz="2800" dirty="0"/>
              <a:t>ya verás, inquieta, junto a la fresca orilla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la dulce sombra oscura del abuelo que huye,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el que rizó por siempre tu cabeza amarilla.</a:t>
            </a:r>
            <a:endParaRPr lang="zh-TW" altLang="zh-TW" sz="2800" dirty="0"/>
          </a:p>
          <a:p>
            <a:endParaRPr lang="zh-TW" altLang="en-US" sz="2800" dirty="0"/>
          </a:p>
        </p:txBody>
      </p:sp>
      <p:pic>
        <p:nvPicPr>
          <p:cNvPr id="4" name="20171218_00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766" end="269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45811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2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altLang="zh-TW" dirty="0"/>
              <a:t>Nicolás Guillén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es-ES" altLang="zh-TW" dirty="0"/>
              <a:t>El son </a:t>
            </a:r>
            <a:r>
              <a:rPr lang="es-ES" altLang="zh-TW" dirty="0" smtClean="0"/>
              <a:t>entero-SUDOR Y LÁTIGO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ES" altLang="zh-TW" sz="4000" dirty="0" smtClean="0"/>
          </a:p>
          <a:p>
            <a:pPr marL="0" indent="0">
              <a:buNone/>
            </a:pPr>
            <a:endParaRPr lang="es-ES" altLang="zh-TW" sz="4000" dirty="0"/>
          </a:p>
          <a:p>
            <a:pPr marL="0" indent="0" algn="ctr">
              <a:buNone/>
            </a:pPr>
            <a:r>
              <a:rPr lang="es-ES" altLang="zh-TW" sz="4000" b="1" dirty="0" smtClean="0"/>
              <a:t>SUDOR </a:t>
            </a:r>
            <a:r>
              <a:rPr lang="es-ES" altLang="zh-TW" sz="4000" b="1" dirty="0"/>
              <a:t>Y LÁTIGO</a:t>
            </a:r>
            <a:endParaRPr lang="zh-TW" altLang="en-US" sz="4000" b="1" dirty="0"/>
          </a:p>
        </p:txBody>
      </p:sp>
      <p:pic>
        <p:nvPicPr>
          <p:cNvPr id="4" name="20171218_00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396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7944" y="42930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80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altLang="zh-TW" dirty="0"/>
              <a:t>Nicolás Guillén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es-ES" altLang="zh-TW" dirty="0"/>
              <a:t>El son </a:t>
            </a:r>
            <a:r>
              <a:rPr lang="es-ES" altLang="zh-TW" dirty="0" smtClean="0"/>
              <a:t>entero-</a:t>
            </a:r>
            <a:r>
              <a:rPr lang="es-ES" altLang="zh-TW" dirty="0"/>
              <a:t>SUDOR</a:t>
            </a:r>
            <a:r>
              <a:rPr lang="es-ES" altLang="zh-TW" dirty="0" smtClean="0"/>
              <a:t> </a:t>
            </a:r>
            <a:r>
              <a:rPr lang="es-ES" altLang="zh-TW" dirty="0"/>
              <a:t>Y LÁTIGO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/>
          </a:p>
          <a:p>
            <a:pPr marL="0" indent="0">
              <a:buNone/>
            </a:pPr>
            <a:r>
              <a:rPr lang="es-ES" altLang="zh-TW" sz="2800" dirty="0" smtClean="0"/>
              <a:t>Látigo</a:t>
            </a:r>
            <a:r>
              <a:rPr lang="es-ES" altLang="zh-TW" sz="2800" dirty="0"/>
              <a:t>,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sudor y látigo.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 </a:t>
            </a:r>
            <a:endParaRPr lang="zh-TW" altLang="zh-TW" sz="2800" dirty="0"/>
          </a:p>
          <a:p>
            <a:endParaRPr lang="zh-TW" altLang="en-US" sz="2800" dirty="0"/>
          </a:p>
        </p:txBody>
      </p:sp>
      <p:pic>
        <p:nvPicPr>
          <p:cNvPr id="4" name="20171218_00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0" end="5074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4221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24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altLang="zh-TW" dirty="0"/>
              <a:t>Nicolás Guillén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es-ES" altLang="zh-TW" dirty="0"/>
              <a:t>El son </a:t>
            </a:r>
            <a:r>
              <a:rPr lang="es-ES" altLang="zh-TW" dirty="0" smtClean="0"/>
              <a:t>entero-SUDOR Y </a:t>
            </a:r>
            <a:r>
              <a:rPr lang="es-ES" altLang="zh-TW" dirty="0"/>
              <a:t>LÁTIGO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/>
          </a:p>
          <a:p>
            <a:pPr marL="0" indent="0">
              <a:buNone/>
            </a:pPr>
            <a:r>
              <a:rPr lang="es-ES" altLang="zh-TW" sz="2800" dirty="0" smtClean="0"/>
              <a:t>El </a:t>
            </a:r>
            <a:r>
              <a:rPr lang="es-ES" altLang="zh-TW" sz="2800" dirty="0"/>
              <a:t>sol despertó temprano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y encontró al negro descalzo,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desnudo el cuerpo llagado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sobre el campo.</a:t>
            </a:r>
            <a:endParaRPr lang="zh-TW" altLang="zh-TW" sz="2800" dirty="0"/>
          </a:p>
          <a:p>
            <a:endParaRPr lang="zh-TW" altLang="en-US" sz="2800" dirty="0"/>
          </a:p>
        </p:txBody>
      </p:sp>
      <p:pic>
        <p:nvPicPr>
          <p:cNvPr id="4" name="20171218_00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17" end="422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04048" y="4221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52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altLang="zh-TW" dirty="0"/>
              <a:t>Nicolás Guillén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es-ES" altLang="zh-TW" dirty="0"/>
              <a:t>El son </a:t>
            </a:r>
            <a:r>
              <a:rPr lang="es-ES" altLang="zh-TW" dirty="0" smtClean="0"/>
              <a:t>entero-</a:t>
            </a:r>
            <a:r>
              <a:rPr lang="es-ES" altLang="zh-TW" dirty="0"/>
              <a:t>SUDOR</a:t>
            </a:r>
            <a:r>
              <a:rPr lang="es-ES" altLang="zh-TW" dirty="0" smtClean="0"/>
              <a:t> </a:t>
            </a:r>
            <a:r>
              <a:rPr lang="es-ES" altLang="zh-TW" dirty="0"/>
              <a:t>Y LÁTIGO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/>
          </a:p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r>
              <a:rPr lang="es-ES" altLang="zh-TW" sz="2800" dirty="0" smtClean="0"/>
              <a:t>Látigo</a:t>
            </a:r>
            <a:r>
              <a:rPr lang="es-ES" altLang="zh-TW" sz="2800" dirty="0"/>
              <a:t>,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sudor y látigo.</a:t>
            </a:r>
            <a:endParaRPr lang="zh-TW" altLang="zh-TW" sz="2800" dirty="0"/>
          </a:p>
          <a:p>
            <a:endParaRPr lang="zh-TW" altLang="en-US" sz="2800" dirty="0"/>
          </a:p>
        </p:txBody>
      </p:sp>
      <p:pic>
        <p:nvPicPr>
          <p:cNvPr id="4" name="20171218_00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372" end="3915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16016" y="43651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altLang="zh-TW" dirty="0"/>
              <a:t>Nicolás Guillén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es-ES" altLang="zh-TW" dirty="0"/>
              <a:t>El son </a:t>
            </a:r>
            <a:r>
              <a:rPr lang="es-ES" altLang="zh-TW" dirty="0" smtClean="0"/>
              <a:t>entero-</a:t>
            </a:r>
            <a:r>
              <a:rPr lang="es-ES" altLang="zh-TW" dirty="0"/>
              <a:t>SUDOR</a:t>
            </a:r>
            <a:r>
              <a:rPr lang="es-ES" altLang="zh-TW" dirty="0" smtClean="0"/>
              <a:t> </a:t>
            </a:r>
            <a:r>
              <a:rPr lang="es-ES" altLang="zh-TW" dirty="0"/>
              <a:t>Y LÁTIGO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r>
              <a:rPr lang="es-ES" altLang="zh-TW" sz="2800" dirty="0" smtClean="0"/>
              <a:t>El </a:t>
            </a:r>
            <a:r>
              <a:rPr lang="es-ES" altLang="zh-TW" sz="2800" dirty="0"/>
              <a:t>viento pasó gritando: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-¡Qué flor negra en cada mano!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La sangre le dijo: ¡vamos!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Él dijo a la sangre: ¡vamos!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Partió en su sangre, descalzo.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El cañaveral, temblando,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le abrió paso.</a:t>
            </a:r>
            <a:endParaRPr lang="zh-TW" altLang="zh-TW" sz="2800" dirty="0"/>
          </a:p>
          <a:p>
            <a:endParaRPr lang="zh-TW" altLang="en-US" sz="2800" dirty="0"/>
          </a:p>
        </p:txBody>
      </p:sp>
      <p:pic>
        <p:nvPicPr>
          <p:cNvPr id="4" name="20171218_00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511" end="2327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08104" y="4437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2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altLang="zh-TW" dirty="0"/>
              <a:t>Nicolás Guillén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es-ES" altLang="zh-TW" dirty="0"/>
              <a:t>El son </a:t>
            </a:r>
            <a:r>
              <a:rPr lang="es-ES" altLang="zh-TW" dirty="0" smtClean="0"/>
              <a:t>entero-</a:t>
            </a:r>
            <a:r>
              <a:rPr lang="es-ES" altLang="zh-TW" dirty="0"/>
              <a:t>SUDOR</a:t>
            </a:r>
            <a:r>
              <a:rPr lang="es-ES" altLang="zh-TW" dirty="0" smtClean="0"/>
              <a:t> </a:t>
            </a:r>
            <a:r>
              <a:rPr lang="es-ES" altLang="zh-TW" dirty="0"/>
              <a:t>Y LÁTIGO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/>
          </a:p>
          <a:p>
            <a:pPr marL="0" indent="0">
              <a:buNone/>
            </a:pPr>
            <a:r>
              <a:rPr lang="es-ES" altLang="zh-TW" sz="2800" dirty="0" smtClean="0"/>
              <a:t>Después</a:t>
            </a:r>
            <a:r>
              <a:rPr lang="es-ES" altLang="zh-TW" sz="2800" dirty="0"/>
              <a:t>, el cielo callado,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y bajo el cielo, el esclavo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tinto en la sangre del amo.</a:t>
            </a:r>
            <a:endParaRPr lang="zh-TW" altLang="zh-TW" sz="2800" dirty="0"/>
          </a:p>
          <a:p>
            <a:endParaRPr lang="zh-TW" altLang="en-US" sz="2800" dirty="0"/>
          </a:p>
        </p:txBody>
      </p:sp>
      <p:pic>
        <p:nvPicPr>
          <p:cNvPr id="4" name="20171218_00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393" end="1577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76056" y="42930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8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altLang="zh-TW" dirty="0"/>
              <a:t>Nicolás Guillén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es-ES" altLang="zh-TW" dirty="0"/>
              <a:t>El son </a:t>
            </a:r>
            <a:r>
              <a:rPr lang="es-ES" altLang="zh-TW" dirty="0" smtClean="0"/>
              <a:t>entero-</a:t>
            </a:r>
            <a:r>
              <a:rPr lang="es-ES" altLang="zh-TW" dirty="0"/>
              <a:t>SUDOR</a:t>
            </a:r>
            <a:r>
              <a:rPr lang="es-ES" altLang="zh-TW" dirty="0" smtClean="0"/>
              <a:t> </a:t>
            </a:r>
            <a:r>
              <a:rPr lang="es-ES" altLang="zh-TW" dirty="0"/>
              <a:t>Y LÁTIGO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/>
          </a:p>
          <a:p>
            <a:pPr marL="0" indent="0">
              <a:buNone/>
            </a:pPr>
            <a:r>
              <a:rPr lang="es-ES" altLang="zh-TW" sz="2800" dirty="0" smtClean="0"/>
              <a:t>Látigo</a:t>
            </a:r>
            <a:r>
              <a:rPr lang="es-ES" altLang="zh-TW" sz="2800" dirty="0"/>
              <a:t>,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sudor y látigo,</a:t>
            </a:r>
            <a:endParaRPr lang="zh-TW" altLang="zh-TW" sz="2800" dirty="0"/>
          </a:p>
          <a:p>
            <a:endParaRPr lang="zh-TW" altLang="en-US" sz="2800" dirty="0"/>
          </a:p>
        </p:txBody>
      </p:sp>
      <p:pic>
        <p:nvPicPr>
          <p:cNvPr id="4" name="20171218_00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888" end="1299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9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altLang="zh-TW" dirty="0"/>
              <a:t>Nicolás Guillén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es-ES" altLang="zh-TW" dirty="0"/>
              <a:t>El son </a:t>
            </a:r>
            <a:r>
              <a:rPr lang="es-ES" altLang="zh-TW" dirty="0" smtClean="0"/>
              <a:t>entero-</a:t>
            </a:r>
            <a:r>
              <a:rPr lang="es-ES" altLang="zh-TW" dirty="0"/>
              <a:t>SUDOR</a:t>
            </a:r>
            <a:r>
              <a:rPr lang="es-ES" altLang="zh-TW" dirty="0" smtClean="0"/>
              <a:t> </a:t>
            </a:r>
            <a:r>
              <a:rPr lang="es-ES" altLang="zh-TW" dirty="0"/>
              <a:t>Y LÁTIGO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/>
          </a:p>
          <a:p>
            <a:pPr marL="0" indent="0">
              <a:buNone/>
            </a:pPr>
            <a:r>
              <a:rPr lang="es-ES" altLang="zh-TW" sz="2800" dirty="0" smtClean="0"/>
              <a:t>tinto </a:t>
            </a:r>
            <a:r>
              <a:rPr lang="es-ES" altLang="zh-TW" sz="2800" dirty="0"/>
              <a:t>en la sangre del amo;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látigo,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sudor y látigo,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tinto en la sangre del amo,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tinto en la sangre del amo.</a:t>
            </a:r>
            <a:endParaRPr lang="zh-TW" altLang="zh-TW" sz="2800" dirty="0"/>
          </a:p>
          <a:p>
            <a:endParaRPr lang="zh-TW" altLang="en-US" sz="2800" dirty="0"/>
          </a:p>
        </p:txBody>
      </p:sp>
      <p:pic>
        <p:nvPicPr>
          <p:cNvPr id="4" name="20171218_00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669" end="217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28184" y="3733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00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altLang="zh-TW" dirty="0" smtClean="0"/>
              <a:t>César Vallejo</a:t>
            </a:r>
            <a:br>
              <a:rPr lang="es-ES" altLang="zh-TW" dirty="0" smtClean="0"/>
            </a:br>
            <a:r>
              <a:rPr lang="es-ES" altLang="zh-TW" dirty="0" smtClean="0"/>
              <a:t>Los heraldos negros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endParaRPr lang="es-ES" altLang="zh-TW" dirty="0"/>
          </a:p>
          <a:p>
            <a:pPr marL="0" indent="0">
              <a:buNone/>
            </a:pPr>
            <a:r>
              <a:rPr lang="es-ES" altLang="zh-TW" sz="2800" dirty="0" smtClean="0"/>
              <a:t>Son </a:t>
            </a:r>
            <a:r>
              <a:rPr lang="es-ES" altLang="zh-TW" sz="2800" dirty="0"/>
              <a:t>pocos; pero son... Abren zanjas oscuras</a:t>
            </a:r>
            <a:br>
              <a:rPr lang="es-ES" altLang="zh-TW" sz="2800" dirty="0"/>
            </a:br>
            <a:r>
              <a:rPr lang="es-ES" altLang="zh-TW" sz="2800" dirty="0"/>
              <a:t>en el rostro más fiero y en el lomo más fuerte.</a:t>
            </a:r>
            <a:br>
              <a:rPr lang="es-ES" altLang="zh-TW" sz="2800" dirty="0"/>
            </a:br>
            <a:r>
              <a:rPr lang="es-ES" altLang="zh-TW" sz="2800" dirty="0"/>
              <a:t>Serán tal vez los potros de bárbaros atilas;</a:t>
            </a:r>
            <a:br>
              <a:rPr lang="es-ES" altLang="zh-TW" sz="2800" dirty="0"/>
            </a:br>
            <a:r>
              <a:rPr lang="es-ES" altLang="zh-TW" sz="2800" dirty="0"/>
              <a:t>o los heraldos negros que nos manda la Muerte.</a:t>
            </a:r>
            <a:br>
              <a:rPr lang="es-ES" altLang="zh-TW" sz="2800" dirty="0"/>
            </a:br>
            <a:endParaRPr lang="zh-TW" altLang="en-US" sz="2800" dirty="0"/>
          </a:p>
        </p:txBody>
      </p:sp>
      <p:pic>
        <p:nvPicPr>
          <p:cNvPr id="5" name="20171218_00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0" end="4778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62400" y="47251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9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5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altLang="zh-TW" dirty="0"/>
              <a:t>Pablo Neruda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es-ES" altLang="zh-TW" dirty="0"/>
              <a:t>Veinte poemas de amor y una canción </a:t>
            </a:r>
            <a:r>
              <a:rPr lang="es-ES" altLang="zh-TW" dirty="0" smtClean="0"/>
              <a:t>desesperada</a:t>
            </a:r>
            <a:endParaRPr lang="zh-TW" altLang="en-US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3"/>
          </p:nvPr>
        </p:nvSpPr>
        <p:spPr>
          <a:xfrm>
            <a:off x="4644008" y="2060849"/>
            <a:ext cx="4041775" cy="4536504"/>
          </a:xfrm>
        </p:spPr>
        <p:txBody>
          <a:bodyPr>
            <a:normAutofit lnSpcReduction="10000"/>
          </a:bodyPr>
          <a:lstStyle/>
          <a:p>
            <a:pPr algn="just"/>
            <a:r>
              <a:rPr lang="es-ES" altLang="zh-TW" b="0" dirty="0" smtClean="0">
                <a:latin typeface="+mj-lt"/>
              </a:rPr>
              <a:t>1904-1973, Chileno</a:t>
            </a:r>
          </a:p>
          <a:p>
            <a:pPr algn="just"/>
            <a:endParaRPr lang="es-ES" altLang="zh-TW" b="0" dirty="0">
              <a:latin typeface="+mj-lt"/>
            </a:endParaRPr>
          </a:p>
          <a:p>
            <a:pPr algn="just"/>
            <a:r>
              <a:rPr lang="es-ES" altLang="zh-TW" b="0" dirty="0" smtClean="0">
                <a:latin typeface="+mj-lt"/>
              </a:rPr>
              <a:t>Premio Nobel de Literatura en 1971</a:t>
            </a:r>
          </a:p>
          <a:p>
            <a:pPr algn="just"/>
            <a:endParaRPr lang="es-ES" altLang="zh-TW" b="0" dirty="0">
              <a:latin typeface="+mj-lt"/>
            </a:endParaRPr>
          </a:p>
          <a:p>
            <a:pPr algn="just"/>
            <a:r>
              <a:rPr lang="es-ES" altLang="zh-TW" b="0" dirty="0" smtClean="0">
                <a:latin typeface="+mj-lt"/>
              </a:rPr>
              <a:t>Poeta mundial</a:t>
            </a:r>
          </a:p>
          <a:p>
            <a:pPr algn="just"/>
            <a:endParaRPr lang="es-ES" altLang="zh-TW" b="0" dirty="0" smtClean="0">
              <a:latin typeface="+mj-lt"/>
            </a:endParaRPr>
          </a:p>
          <a:p>
            <a:pPr algn="just"/>
            <a:r>
              <a:rPr lang="es-ES" altLang="zh-TW" b="0" dirty="0" smtClean="0">
                <a:latin typeface="+mj-lt"/>
              </a:rPr>
              <a:t>Obras destacado</a:t>
            </a:r>
            <a:r>
              <a:rPr lang="es-ES" altLang="zh-TW" b="0" dirty="0" smtClean="0">
                <a:latin typeface="+mj-lt"/>
                <a:ea typeface="新細明體"/>
              </a:rPr>
              <a:t>: </a:t>
            </a:r>
            <a:r>
              <a:rPr lang="es-ES" altLang="zh-TW" b="0" i="1" dirty="0" smtClean="0">
                <a:latin typeface="+mj-lt"/>
                <a:ea typeface="新細明體"/>
              </a:rPr>
              <a:t>Veinte poemas de amor y una canción desesperada, Canto general, Residencia en la Tierra</a:t>
            </a:r>
          </a:p>
          <a:p>
            <a:pPr algn="just"/>
            <a:endParaRPr lang="es-ES" altLang="zh-TW" b="0" i="1" dirty="0" smtClean="0">
              <a:latin typeface="+mj-lt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04864"/>
            <a:ext cx="3599630" cy="3839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881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altLang="zh-TW" dirty="0"/>
              <a:t>Pablo Neruda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es-ES" altLang="zh-TW" dirty="0"/>
              <a:t>Veinte poemas de amor y una canción </a:t>
            </a:r>
            <a:r>
              <a:rPr lang="es-ES" altLang="zh-TW" dirty="0" smtClean="0"/>
              <a:t>desesperada-1</a:t>
            </a:r>
            <a:endParaRPr lang="zh-TW" altLang="en-US" dirty="0"/>
          </a:p>
        </p:txBody>
      </p:sp>
      <p:sp>
        <p:nvSpPr>
          <p:cNvPr id="10" name="內容版面配置區 9"/>
          <p:cNvSpPr>
            <a:spLocks noGrp="1"/>
          </p:cNvSpPr>
          <p:nvPr>
            <p:ph idx="1"/>
          </p:nvPr>
        </p:nvSpPr>
        <p:spPr>
          <a:xfrm>
            <a:off x="395536" y="1988840"/>
            <a:ext cx="8229600" cy="4525963"/>
          </a:xfrm>
        </p:spPr>
        <p:txBody>
          <a:bodyPr/>
          <a:lstStyle/>
          <a:p>
            <a:endParaRPr lang="es-ES" altLang="zh-TW" dirty="0" smtClean="0"/>
          </a:p>
          <a:p>
            <a:endParaRPr lang="es-ES" altLang="zh-TW" dirty="0"/>
          </a:p>
          <a:p>
            <a:pPr marL="0" indent="0" algn="ctr">
              <a:buNone/>
            </a:pPr>
            <a:endParaRPr lang="es-ES" altLang="zh-TW" dirty="0"/>
          </a:p>
          <a:p>
            <a:pPr marL="0" indent="0" algn="ctr">
              <a:buNone/>
            </a:pPr>
            <a:r>
              <a:rPr lang="es-ES" altLang="zh-TW" sz="5400" b="1" dirty="0" smtClean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3131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altLang="zh-TW" dirty="0"/>
              <a:t>Pablo Neruda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es-ES" altLang="zh-TW" dirty="0"/>
              <a:t>Veinte poemas de amor y una canción </a:t>
            </a:r>
            <a:r>
              <a:rPr lang="es-ES" altLang="zh-TW" dirty="0" smtClean="0"/>
              <a:t>desesperada-1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r>
              <a:rPr lang="es-ES" altLang="zh-TW" sz="2800" dirty="0" smtClean="0"/>
              <a:t>Cuerpo </a:t>
            </a:r>
            <a:r>
              <a:rPr lang="es-ES" altLang="zh-TW" sz="2800" dirty="0"/>
              <a:t>de mujer, blancas colinas, muslos blancos, 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te pareces al mundo en tu actitud de entrega. 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Mi cuerpo de labriego salvaje te socava 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y hace saltar el hijo del fondo de la tierra. </a:t>
            </a:r>
            <a:endParaRPr lang="zh-TW" altLang="zh-TW" sz="2800" dirty="0"/>
          </a:p>
          <a:p>
            <a:endParaRPr lang="zh-TW" altLang="en-US" sz="2800" dirty="0"/>
          </a:p>
        </p:txBody>
      </p:sp>
      <p:pic>
        <p:nvPicPr>
          <p:cNvPr id="2" name="20171218_00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092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33950" y="162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0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altLang="zh-TW" dirty="0"/>
              <a:t>Pablo Neruda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es-ES" altLang="zh-TW" dirty="0"/>
              <a:t>Veinte poemas de amor y una canción </a:t>
            </a:r>
            <a:r>
              <a:rPr lang="es-ES" altLang="zh-TW" dirty="0" smtClean="0"/>
              <a:t>desesperada-1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r>
              <a:rPr lang="es-ES" altLang="zh-TW" sz="2800" dirty="0" smtClean="0"/>
              <a:t>Fui </a:t>
            </a:r>
            <a:r>
              <a:rPr lang="es-ES" altLang="zh-TW" sz="2800" dirty="0"/>
              <a:t>solo como un túnel. De mí huían los pájaros 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y en mí la noche entraba su invasión poderosa. 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Para sobrevivirme te forjé como un arma, 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como una flecha en mi arco, como una piedra en mi honda. </a:t>
            </a:r>
            <a:endParaRPr lang="zh-TW" altLang="zh-TW" sz="2800" dirty="0"/>
          </a:p>
          <a:p>
            <a:endParaRPr lang="zh-TW" altLang="en-US" sz="2800" dirty="0"/>
          </a:p>
        </p:txBody>
      </p:sp>
      <p:pic>
        <p:nvPicPr>
          <p:cNvPr id="2" name="20171218_00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431" end="4107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47971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2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altLang="zh-TW" dirty="0"/>
              <a:t>Pablo Neruda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es-ES" altLang="zh-TW" dirty="0"/>
              <a:t>Veinte poemas de amor y una canción </a:t>
            </a:r>
            <a:r>
              <a:rPr lang="es-ES" altLang="zh-TW" dirty="0" smtClean="0"/>
              <a:t>desesperada-1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/>
          </a:p>
          <a:p>
            <a:pPr marL="0" indent="0">
              <a:buNone/>
            </a:pPr>
            <a:r>
              <a:rPr lang="es-ES" altLang="zh-TW" sz="2800" dirty="0" smtClean="0"/>
              <a:t>Pero </a:t>
            </a:r>
            <a:r>
              <a:rPr lang="es-ES" altLang="zh-TW" sz="2800" dirty="0"/>
              <a:t>cae la hora de la venganza, y te amo. 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Cuerpo de piel, de musgo, de leche ávida y firme. 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Ah los vasos del pecho! Ah los ojos de ausencia! 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Ah las rosas del pubis! Ah tu voz lenta y triste! </a:t>
            </a:r>
            <a:endParaRPr lang="zh-TW" altLang="zh-TW" sz="2800" dirty="0"/>
          </a:p>
          <a:p>
            <a:endParaRPr lang="zh-TW" altLang="en-US" sz="2800" dirty="0"/>
          </a:p>
        </p:txBody>
      </p:sp>
      <p:pic>
        <p:nvPicPr>
          <p:cNvPr id="2" name="20171218_00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286" end="214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36096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3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altLang="zh-TW" dirty="0"/>
              <a:t>Pablo Neruda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es-ES" altLang="zh-TW" dirty="0"/>
              <a:t>Veinte poemas de amor y una canción </a:t>
            </a:r>
            <a:r>
              <a:rPr lang="es-ES" altLang="zh-TW" dirty="0" smtClean="0"/>
              <a:t>desesperada-1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/>
          </a:p>
          <a:p>
            <a:pPr marL="0" indent="0">
              <a:buNone/>
            </a:pPr>
            <a:r>
              <a:rPr lang="es-ES" altLang="zh-TW" sz="2800" dirty="0" smtClean="0"/>
              <a:t>Cuerpo </a:t>
            </a:r>
            <a:r>
              <a:rPr lang="es-ES" altLang="zh-TW" sz="2800" dirty="0"/>
              <a:t>de mujer mía, persistiré en tu gracia. 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Mi sed, mi ansia sin límite, mi camino indeciso! 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Oscuros cauces donde la sed eterna sigue, 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y la fatiga sigue, y el dolor infinito.</a:t>
            </a:r>
            <a:endParaRPr lang="zh-TW" altLang="zh-TW" sz="2800" dirty="0"/>
          </a:p>
          <a:p>
            <a:endParaRPr lang="zh-TW" altLang="en-US" sz="2800" dirty="0"/>
          </a:p>
        </p:txBody>
      </p:sp>
      <p:pic>
        <p:nvPicPr>
          <p:cNvPr id="2" name="20171218_00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895" end="3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1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altLang="zh-TW" dirty="0"/>
              <a:t>Pablo Neruda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es-ES" altLang="zh-TW" dirty="0"/>
              <a:t>Veinte poemas de amor y una canción </a:t>
            </a:r>
            <a:r>
              <a:rPr lang="es-ES" altLang="zh-TW" dirty="0" smtClean="0"/>
              <a:t>desesperada-10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/>
          <a:lstStyle/>
          <a:p>
            <a:endParaRPr lang="es-ES" altLang="zh-TW" dirty="0" smtClean="0"/>
          </a:p>
          <a:p>
            <a:endParaRPr lang="es-ES" altLang="zh-TW" dirty="0"/>
          </a:p>
          <a:p>
            <a:endParaRPr lang="es-ES" altLang="zh-TW" dirty="0" smtClean="0"/>
          </a:p>
          <a:p>
            <a:pPr marL="0" indent="0" algn="ctr">
              <a:buNone/>
            </a:pPr>
            <a:r>
              <a:rPr lang="es-ES" altLang="zh-TW" sz="4400" b="1" dirty="0" smtClean="0"/>
              <a:t>10</a:t>
            </a:r>
            <a:endParaRPr lang="es-ES" altLang="zh-TW" sz="4400" b="1" dirty="0"/>
          </a:p>
        </p:txBody>
      </p:sp>
    </p:spTree>
    <p:extLst>
      <p:ext uri="{BB962C8B-B14F-4D97-AF65-F5344CB8AC3E}">
        <p14:creationId xmlns:p14="http://schemas.microsoft.com/office/powerpoint/2010/main" val="412002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altLang="zh-TW" dirty="0"/>
              <a:t>Pablo Neruda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es-ES" altLang="zh-TW" dirty="0"/>
              <a:t>Veinte poemas de amor y una canción </a:t>
            </a:r>
            <a:r>
              <a:rPr lang="es-ES" altLang="zh-TW" dirty="0" smtClean="0"/>
              <a:t>desesperada-10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/>
          </a:p>
          <a:p>
            <a:pPr marL="0" indent="0">
              <a:buNone/>
            </a:pPr>
            <a:r>
              <a:rPr lang="es-ES" altLang="zh-TW" sz="2800" dirty="0" smtClean="0"/>
              <a:t>Hemos </a:t>
            </a:r>
            <a:r>
              <a:rPr lang="es-ES" altLang="zh-TW" sz="2800" dirty="0"/>
              <a:t>perdido aun este crepúsculo. 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Nadie nos vio esta tarde con las manos unidas 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mientras la noche azul caía sobre el mundo. </a:t>
            </a:r>
            <a:endParaRPr lang="zh-TW" altLang="zh-TW" sz="2800" dirty="0"/>
          </a:p>
          <a:p>
            <a:endParaRPr lang="zh-TW" altLang="en-US" sz="2800" dirty="0"/>
          </a:p>
        </p:txBody>
      </p:sp>
      <p:pic>
        <p:nvPicPr>
          <p:cNvPr id="2" name="20171218_00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784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39952" y="47251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99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altLang="zh-TW" dirty="0"/>
              <a:t>Pablo Neruda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es-ES" altLang="zh-TW" dirty="0"/>
              <a:t>Veinte poemas de amor y una canción </a:t>
            </a:r>
            <a:r>
              <a:rPr lang="es-ES" altLang="zh-TW" dirty="0" smtClean="0"/>
              <a:t>desesperada-10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/>
          </a:p>
          <a:p>
            <a:pPr marL="0" indent="0">
              <a:buNone/>
            </a:pPr>
            <a:r>
              <a:rPr lang="es-ES" altLang="zh-TW" sz="2800" dirty="0" smtClean="0"/>
              <a:t>He </a:t>
            </a:r>
            <a:r>
              <a:rPr lang="es-ES" altLang="zh-TW" sz="2800" dirty="0"/>
              <a:t>visto desde mi ventana 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la fiesta del poniente en los cerros lejanos. </a:t>
            </a:r>
            <a:endParaRPr lang="zh-TW" altLang="zh-TW" sz="2800" dirty="0"/>
          </a:p>
          <a:p>
            <a:endParaRPr lang="es-ES" altLang="zh-TW" sz="2800" dirty="0" smtClean="0"/>
          </a:p>
        </p:txBody>
      </p:sp>
      <p:pic>
        <p:nvPicPr>
          <p:cNvPr id="2" name="20171218_00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10" end="4209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62400" y="47251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64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altLang="zh-TW" dirty="0"/>
              <a:t>Pablo Neruda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es-ES" altLang="zh-TW" dirty="0"/>
              <a:t>Veinte poemas de amor y una canción </a:t>
            </a:r>
            <a:r>
              <a:rPr lang="es-ES" altLang="zh-TW" dirty="0" smtClean="0"/>
              <a:t>desesperada-10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/>
          </a:p>
          <a:p>
            <a:pPr marL="0" indent="0">
              <a:buNone/>
            </a:pPr>
            <a:r>
              <a:rPr lang="es-ES" altLang="zh-TW" sz="2800" dirty="0" smtClean="0"/>
              <a:t>A </a:t>
            </a:r>
            <a:r>
              <a:rPr lang="es-ES" altLang="zh-TW" sz="2800" dirty="0"/>
              <a:t>veces como una moneda 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se encendía un pedazo de sol entre mis manos. </a:t>
            </a:r>
            <a:endParaRPr lang="zh-TW" altLang="zh-TW" sz="2800" dirty="0"/>
          </a:p>
          <a:p>
            <a:pPr marL="0" indent="0">
              <a:buNone/>
            </a:pPr>
            <a:endParaRPr lang="zh-TW" altLang="en-US" sz="2800" dirty="0"/>
          </a:p>
        </p:txBody>
      </p:sp>
      <p:pic>
        <p:nvPicPr>
          <p:cNvPr id="2" name="20171218_00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255" end="3694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47251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0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altLang="zh-TW" dirty="0" smtClean="0"/>
              <a:t>César Vallejo</a:t>
            </a:r>
            <a:br>
              <a:rPr lang="es-ES" altLang="zh-TW" dirty="0" smtClean="0"/>
            </a:br>
            <a:r>
              <a:rPr lang="es-ES" altLang="zh-TW" dirty="0" smtClean="0"/>
              <a:t>Los heraldos negros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endParaRPr lang="es-ES" altLang="zh-TW" dirty="0"/>
          </a:p>
          <a:p>
            <a:pPr marL="0" indent="0">
              <a:buNone/>
            </a:pPr>
            <a:r>
              <a:rPr lang="es-ES" altLang="zh-TW" sz="2800" dirty="0" smtClean="0"/>
              <a:t>Son </a:t>
            </a:r>
            <a:r>
              <a:rPr lang="es-ES" altLang="zh-TW" sz="2800" dirty="0"/>
              <a:t>las caídas hondas de los Cristos del alma</a:t>
            </a:r>
            <a:br>
              <a:rPr lang="es-ES" altLang="zh-TW" sz="2800" dirty="0"/>
            </a:br>
            <a:r>
              <a:rPr lang="es-ES" altLang="zh-TW" sz="2800" dirty="0"/>
              <a:t>de alguna fe adorable que el Destino blasfema.</a:t>
            </a:r>
            <a:br>
              <a:rPr lang="es-ES" altLang="zh-TW" sz="2800" dirty="0"/>
            </a:br>
            <a:r>
              <a:rPr lang="es-ES" altLang="zh-TW" sz="2800" dirty="0"/>
              <a:t>Esos golpes sangrientos son las crepitaciones</a:t>
            </a:r>
            <a:br>
              <a:rPr lang="es-ES" altLang="zh-TW" sz="2800" dirty="0"/>
            </a:br>
            <a:r>
              <a:rPr lang="es-ES" altLang="zh-TW" sz="2800" dirty="0"/>
              <a:t>de algún pan que en la puerta del horno se nos quema.</a:t>
            </a:r>
            <a:br>
              <a:rPr lang="es-ES" altLang="zh-TW" sz="2800" dirty="0"/>
            </a:br>
            <a:endParaRPr lang="zh-TW" altLang="en-US" sz="2800" dirty="0"/>
          </a:p>
        </p:txBody>
      </p:sp>
      <p:pic>
        <p:nvPicPr>
          <p:cNvPr id="4" name="20171218_00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000" end="3282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62400" y="4653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15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4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altLang="zh-TW" dirty="0"/>
              <a:t>Pablo Neruda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es-ES" altLang="zh-TW" dirty="0"/>
              <a:t>Veinte poemas de amor y una canción </a:t>
            </a:r>
            <a:r>
              <a:rPr lang="es-ES" altLang="zh-TW" dirty="0" smtClean="0"/>
              <a:t>desesperada-10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/>
          </a:p>
          <a:p>
            <a:pPr marL="0" indent="0">
              <a:buNone/>
            </a:pPr>
            <a:r>
              <a:rPr lang="es-ES" altLang="zh-TW" sz="2800" dirty="0" smtClean="0"/>
              <a:t>Yo </a:t>
            </a:r>
            <a:r>
              <a:rPr lang="es-ES" altLang="zh-TW" sz="2800" dirty="0"/>
              <a:t>te recordaba con el alma apretada 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de esa tristeza que tú me conoces. </a:t>
            </a:r>
            <a:endParaRPr lang="zh-TW" altLang="zh-TW" sz="2800" dirty="0"/>
          </a:p>
          <a:p>
            <a:endParaRPr lang="zh-TW" altLang="en-US" sz="2800" dirty="0"/>
          </a:p>
        </p:txBody>
      </p:sp>
      <p:pic>
        <p:nvPicPr>
          <p:cNvPr id="2" name="20171218_00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410" end="308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39952" y="4941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0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altLang="zh-TW" dirty="0"/>
              <a:t>Pablo Neruda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es-ES" altLang="zh-TW" dirty="0"/>
              <a:t>Veinte poemas de amor y una canción </a:t>
            </a:r>
            <a:r>
              <a:rPr lang="es-ES" altLang="zh-TW" dirty="0" smtClean="0"/>
              <a:t>desesperada-10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r>
              <a:rPr lang="es-ES" altLang="zh-TW" sz="2800" dirty="0" smtClean="0"/>
              <a:t>Entonces</a:t>
            </a:r>
            <a:r>
              <a:rPr lang="es-ES" altLang="zh-TW" sz="2800" dirty="0"/>
              <a:t>, dónde estabas? 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Entre qué genes? 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Diciendo qué palabras? 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Por qué se me vendrá todo el amor de golpe 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cuando me siento triste, y te siento lejana? </a:t>
            </a:r>
            <a:endParaRPr lang="zh-TW" altLang="zh-TW" sz="2800" dirty="0"/>
          </a:p>
          <a:p>
            <a:endParaRPr lang="zh-TW" altLang="en-US" sz="2800" dirty="0"/>
          </a:p>
        </p:txBody>
      </p:sp>
      <p:pic>
        <p:nvPicPr>
          <p:cNvPr id="2" name="20171218_00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460" end="1937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62400" y="5373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0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altLang="zh-TW" dirty="0"/>
              <a:t>Pablo Neruda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es-ES" altLang="zh-TW" dirty="0"/>
              <a:t>Veinte poemas de amor y una canción </a:t>
            </a:r>
            <a:r>
              <a:rPr lang="es-ES" altLang="zh-TW" dirty="0" smtClean="0"/>
              <a:t>desesperada-10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/>
          </a:p>
          <a:p>
            <a:pPr marL="0" indent="0">
              <a:buNone/>
            </a:pPr>
            <a:r>
              <a:rPr lang="es-ES" altLang="zh-TW" sz="2800" dirty="0" smtClean="0"/>
              <a:t>Cayó </a:t>
            </a:r>
            <a:r>
              <a:rPr lang="es-ES" altLang="zh-TW" sz="2800" dirty="0"/>
              <a:t>el libro que siempre se toma en el crepúsculo, 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y como un perro herido rodó a mis pies mi capa.</a:t>
            </a:r>
            <a:endParaRPr lang="zh-TW" altLang="en-US" sz="2800" dirty="0"/>
          </a:p>
        </p:txBody>
      </p:sp>
      <p:pic>
        <p:nvPicPr>
          <p:cNvPr id="2" name="20171218_00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980" end="1201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36913" y="4509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8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altLang="zh-TW" dirty="0"/>
              <a:t>Pablo Neruda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es-ES" altLang="zh-TW" dirty="0"/>
              <a:t>Veinte poemas de amor y una canción </a:t>
            </a:r>
            <a:r>
              <a:rPr lang="es-ES" altLang="zh-TW" dirty="0" smtClean="0"/>
              <a:t>desesperada-10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/>
          </a:p>
          <a:p>
            <a:pPr marL="0" indent="0">
              <a:buNone/>
            </a:pPr>
            <a:r>
              <a:rPr lang="es-ES" altLang="zh-TW" sz="2800" dirty="0" smtClean="0"/>
              <a:t>Siempre</a:t>
            </a:r>
            <a:r>
              <a:rPr lang="es-ES" altLang="zh-TW" sz="2800" dirty="0"/>
              <a:t>, siempre te alejas en las tardes 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hacia donde el crepúsculo corre borrando estatuas.</a:t>
            </a:r>
            <a:endParaRPr lang="zh-TW" altLang="zh-TW" sz="2800" dirty="0"/>
          </a:p>
          <a:p>
            <a:endParaRPr lang="zh-TW" altLang="en-US" sz="2800" dirty="0"/>
          </a:p>
        </p:txBody>
      </p:sp>
      <p:pic>
        <p:nvPicPr>
          <p:cNvPr id="2" name="20171218_00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334" end="261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4350" y="4653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89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altLang="zh-TW" dirty="0"/>
              <a:t>Pablo Neruda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es-ES" altLang="zh-TW" dirty="0"/>
              <a:t>Veinte poemas de amor y una canción </a:t>
            </a:r>
            <a:r>
              <a:rPr lang="es-ES" altLang="zh-TW" dirty="0" smtClean="0"/>
              <a:t>desesperada-20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/>
          </a:p>
          <a:p>
            <a:endParaRPr lang="es-ES" altLang="zh-TW" sz="2800" dirty="0" smtClean="0"/>
          </a:p>
          <a:p>
            <a:pPr marL="0" indent="0" algn="ctr">
              <a:buNone/>
            </a:pPr>
            <a:r>
              <a:rPr lang="es-ES" altLang="zh-TW" sz="4400" b="1" dirty="0" smtClean="0"/>
              <a:t>20</a:t>
            </a:r>
            <a:endParaRPr lang="zh-TW" alt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73993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altLang="zh-TW" dirty="0"/>
              <a:t>Pablo Neruda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es-ES" altLang="zh-TW" dirty="0"/>
              <a:t>Veinte poemas de amor y una canción </a:t>
            </a:r>
            <a:r>
              <a:rPr lang="es-ES" altLang="zh-TW" dirty="0" smtClean="0"/>
              <a:t>desesperada-20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/>
          </a:p>
          <a:p>
            <a:pPr marL="0" indent="0">
              <a:buNone/>
            </a:pPr>
            <a:r>
              <a:rPr lang="es-ES" altLang="zh-TW" sz="2800" dirty="0" smtClean="0"/>
              <a:t>Puedo </a:t>
            </a:r>
            <a:r>
              <a:rPr lang="es-ES" altLang="zh-TW" sz="2800" dirty="0"/>
              <a:t>escribir los versos más tristes esta noche. </a:t>
            </a:r>
            <a:endParaRPr lang="zh-TW" altLang="zh-TW" sz="2800" dirty="0"/>
          </a:p>
          <a:p>
            <a:pPr marL="0" indent="0">
              <a:buNone/>
            </a:pPr>
            <a:endParaRPr lang="es-ES" altLang="zh-TW" sz="2800" dirty="0"/>
          </a:p>
          <a:p>
            <a:endParaRPr lang="zh-TW" altLang="en-US" sz="2800" dirty="0"/>
          </a:p>
        </p:txBody>
      </p:sp>
      <p:pic>
        <p:nvPicPr>
          <p:cNvPr id="2" name="20171218_007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028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92116" y="42930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9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altLang="zh-TW" dirty="0"/>
              <a:t>Pablo Neruda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es-ES" altLang="zh-TW" dirty="0"/>
              <a:t>Veinte poemas de amor y una canción </a:t>
            </a:r>
            <a:r>
              <a:rPr lang="es-ES" altLang="zh-TW" dirty="0" smtClean="0"/>
              <a:t>desesperada-20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/>
          </a:p>
          <a:p>
            <a:pPr marL="0" indent="0">
              <a:buNone/>
            </a:pPr>
            <a:r>
              <a:rPr lang="es-ES" altLang="zh-TW" sz="2800" dirty="0" smtClean="0"/>
              <a:t>Escribir</a:t>
            </a:r>
            <a:r>
              <a:rPr lang="es-ES" altLang="zh-TW" sz="2800" dirty="0"/>
              <a:t>, por ejemplo:</a:t>
            </a:r>
            <a:r>
              <a:rPr lang="zh-TW" altLang="zh-TW" sz="2800" dirty="0"/>
              <a:t>〝</a:t>
            </a:r>
            <a:r>
              <a:rPr lang="es-ES" altLang="zh-TW" sz="2800" dirty="0"/>
              <a:t>La noche está estrellada, 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y tiritan, azules, los astros, a lo lejos</a:t>
            </a:r>
            <a:r>
              <a:rPr lang="zh-TW" altLang="zh-TW" sz="2800" dirty="0"/>
              <a:t>〞</a:t>
            </a:r>
            <a:r>
              <a:rPr lang="es-ES" altLang="zh-TW" sz="2800" dirty="0"/>
              <a:t>.</a:t>
            </a:r>
            <a:endParaRPr lang="zh-TW" altLang="zh-TW" sz="2800" dirty="0"/>
          </a:p>
          <a:p>
            <a:pPr marL="0" indent="0">
              <a:buNone/>
            </a:pPr>
            <a:endParaRPr lang="es-ES" altLang="zh-TW" sz="2800" dirty="0"/>
          </a:p>
          <a:p>
            <a:endParaRPr lang="zh-TW" altLang="en-US" sz="2800" dirty="0"/>
          </a:p>
        </p:txBody>
      </p:sp>
      <p:pic>
        <p:nvPicPr>
          <p:cNvPr id="2" name="20171218_007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00" end="12254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0152" y="22048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8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altLang="zh-TW" dirty="0"/>
              <a:t>Pablo Neruda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es-ES" altLang="zh-TW" dirty="0"/>
              <a:t>Veinte poemas de amor y una canción </a:t>
            </a:r>
            <a:r>
              <a:rPr lang="es-ES" altLang="zh-TW" dirty="0" smtClean="0"/>
              <a:t>desesperada-20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/>
          </a:p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r>
              <a:rPr lang="es-ES" altLang="zh-TW" sz="2800" dirty="0" smtClean="0"/>
              <a:t>El </a:t>
            </a:r>
            <a:r>
              <a:rPr lang="es-ES" altLang="zh-TW" sz="2800" dirty="0"/>
              <a:t>viento de la noche gira en el cielo y canta. </a:t>
            </a:r>
            <a:endParaRPr lang="zh-TW" altLang="zh-TW" sz="2800" dirty="0"/>
          </a:p>
          <a:p>
            <a:endParaRPr lang="zh-TW" altLang="en-US" sz="2800" dirty="0"/>
          </a:p>
        </p:txBody>
      </p:sp>
      <p:pic>
        <p:nvPicPr>
          <p:cNvPr id="2" name="20171218_007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937" end="1177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42284" y="42930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7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altLang="zh-TW" dirty="0"/>
              <a:t>Pablo Neruda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es-ES" altLang="zh-TW" dirty="0"/>
              <a:t>Veinte poemas de amor y una canción </a:t>
            </a:r>
            <a:r>
              <a:rPr lang="es-ES" altLang="zh-TW" dirty="0" smtClean="0"/>
              <a:t>desesperada-20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r>
              <a:rPr lang="es-ES" altLang="zh-TW" sz="2800" dirty="0" smtClean="0"/>
              <a:t>Puedo </a:t>
            </a:r>
            <a:r>
              <a:rPr lang="es-ES" altLang="zh-TW" sz="2800" dirty="0"/>
              <a:t>escribir los versos más tristes esta noche. 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Yo la quise, y a veces ella también me quiso. </a:t>
            </a:r>
            <a:endParaRPr lang="zh-TW" altLang="zh-TW" sz="2800" dirty="0"/>
          </a:p>
          <a:p>
            <a:pPr marL="0" indent="0">
              <a:buNone/>
            </a:pPr>
            <a:endParaRPr lang="es-ES" altLang="zh-TW" sz="2800" dirty="0"/>
          </a:p>
          <a:p>
            <a:endParaRPr lang="zh-TW" altLang="en-US" sz="2800" dirty="0"/>
          </a:p>
        </p:txBody>
      </p:sp>
      <p:pic>
        <p:nvPicPr>
          <p:cNvPr id="2" name="20171218_007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14" end="11019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79912" y="47251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80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altLang="zh-TW" dirty="0"/>
              <a:t>Pablo Neruda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es-ES" altLang="zh-TW" dirty="0"/>
              <a:t>Veinte poemas de amor y una canción </a:t>
            </a:r>
            <a:r>
              <a:rPr lang="es-ES" altLang="zh-TW" dirty="0" smtClean="0"/>
              <a:t>desesperada-20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/>
          </a:p>
          <a:p>
            <a:pPr marL="0" indent="0">
              <a:buNone/>
            </a:pPr>
            <a:r>
              <a:rPr lang="es-ES" altLang="zh-TW" sz="2800" dirty="0" smtClean="0"/>
              <a:t>En </a:t>
            </a:r>
            <a:r>
              <a:rPr lang="es-ES" altLang="zh-TW" sz="2800" dirty="0"/>
              <a:t>las noches como ésta la tuve entre mis brazos. 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La besé tantas veces bajo el cielo infinito. </a:t>
            </a:r>
            <a:endParaRPr lang="zh-TW" altLang="zh-TW" sz="2800" dirty="0"/>
          </a:p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/>
          </a:p>
          <a:p>
            <a:endParaRPr lang="zh-TW" altLang="en-US" sz="2800" dirty="0"/>
          </a:p>
        </p:txBody>
      </p:sp>
      <p:pic>
        <p:nvPicPr>
          <p:cNvPr id="2" name="20171218_007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290" end="10301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38625" y="45811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7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altLang="zh-TW" dirty="0" smtClean="0"/>
              <a:t>César Vallejo</a:t>
            </a:r>
            <a:br>
              <a:rPr lang="es-ES" altLang="zh-TW" dirty="0" smtClean="0"/>
            </a:br>
            <a:r>
              <a:rPr lang="es-ES" altLang="zh-TW" dirty="0" smtClean="0"/>
              <a:t>Los heraldos negros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endParaRPr lang="es-ES" altLang="zh-TW" dirty="0"/>
          </a:p>
          <a:p>
            <a:pPr marL="0" indent="0">
              <a:buNone/>
            </a:pPr>
            <a:r>
              <a:rPr lang="es-ES" altLang="zh-TW" sz="2800" dirty="0" smtClean="0"/>
              <a:t>Y </a:t>
            </a:r>
            <a:r>
              <a:rPr lang="es-ES" altLang="zh-TW" sz="2800" dirty="0"/>
              <a:t>el hombre... Pobre... ¡pobre! Vuelve los ojos, como</a:t>
            </a:r>
            <a:br>
              <a:rPr lang="es-ES" altLang="zh-TW" sz="2800" dirty="0"/>
            </a:br>
            <a:r>
              <a:rPr lang="es-ES" altLang="zh-TW" sz="2800" dirty="0"/>
              <a:t>cuando por sobre el hombro nos llama una palmada;</a:t>
            </a:r>
            <a:br>
              <a:rPr lang="es-ES" altLang="zh-TW" sz="2800" dirty="0"/>
            </a:br>
            <a:r>
              <a:rPr lang="es-ES" altLang="zh-TW" sz="2800" dirty="0"/>
              <a:t>vuelve los ojos locos, y todo lo vivido</a:t>
            </a:r>
            <a:br>
              <a:rPr lang="es-ES" altLang="zh-TW" sz="2800" dirty="0"/>
            </a:br>
            <a:r>
              <a:rPr lang="es-ES" altLang="zh-TW" sz="2800" dirty="0"/>
              <a:t>se empoza, como charco de culpa, en la mirada.</a:t>
            </a:r>
            <a:br>
              <a:rPr lang="es-ES" altLang="zh-TW" sz="2800" dirty="0"/>
            </a:br>
            <a:endParaRPr lang="zh-TW" altLang="en-US" sz="2800" dirty="0"/>
          </a:p>
        </p:txBody>
      </p:sp>
      <p:pic>
        <p:nvPicPr>
          <p:cNvPr id="4" name="20171218_00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000" end="1542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51920" y="4869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1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8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altLang="zh-TW" dirty="0"/>
              <a:t>Pablo Neruda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es-ES" altLang="zh-TW" dirty="0"/>
              <a:t>Veinte poemas de amor y una canción </a:t>
            </a:r>
            <a:r>
              <a:rPr lang="es-ES" altLang="zh-TW" dirty="0" smtClean="0"/>
              <a:t>desesperada-20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/>
          </a:p>
          <a:p>
            <a:pPr marL="0" indent="0">
              <a:buNone/>
            </a:pPr>
            <a:r>
              <a:rPr lang="es-ES" altLang="zh-TW" sz="2800" dirty="0" smtClean="0"/>
              <a:t>Ella </a:t>
            </a:r>
            <a:r>
              <a:rPr lang="es-ES" altLang="zh-TW" sz="2800" dirty="0"/>
              <a:t>me quiso, a veces yo también la quería. 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Cómo no haber amado sus grandes ojos fijos. </a:t>
            </a:r>
            <a:endParaRPr lang="zh-TW" altLang="zh-TW" sz="2800" dirty="0"/>
          </a:p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/>
          </a:p>
          <a:p>
            <a:endParaRPr lang="zh-TW" altLang="en-US" sz="2800" dirty="0"/>
          </a:p>
        </p:txBody>
      </p:sp>
      <p:pic>
        <p:nvPicPr>
          <p:cNvPr id="2" name="20171218_007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467" end="9614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7212" y="47971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9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altLang="zh-TW" dirty="0"/>
              <a:t>Pablo Neruda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es-ES" altLang="zh-TW" dirty="0"/>
              <a:t>Veinte poemas de amor y una canción </a:t>
            </a:r>
            <a:r>
              <a:rPr lang="es-ES" altLang="zh-TW" dirty="0" smtClean="0"/>
              <a:t>desesperada-20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/>
          </a:p>
          <a:p>
            <a:pPr marL="0" indent="0">
              <a:buNone/>
            </a:pPr>
            <a:r>
              <a:rPr lang="es-ES" altLang="zh-TW" sz="2800" dirty="0" smtClean="0"/>
              <a:t>Puedo </a:t>
            </a:r>
            <a:r>
              <a:rPr lang="es-ES" altLang="zh-TW" sz="2800" dirty="0"/>
              <a:t>escribir los versos más tristes esta noche. 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Pensar que no la tengo. Sentir que la he perdido. </a:t>
            </a:r>
            <a:endParaRPr lang="zh-TW" altLang="zh-TW" sz="2800" dirty="0"/>
          </a:p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/>
          </a:p>
          <a:p>
            <a:endParaRPr lang="zh-TW" altLang="en-US" sz="2800" dirty="0"/>
          </a:p>
        </p:txBody>
      </p:sp>
      <p:pic>
        <p:nvPicPr>
          <p:cNvPr id="2" name="20171218_007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340" end="8732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62400" y="45811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75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altLang="zh-TW" dirty="0"/>
              <a:t>Pablo Neruda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es-ES" altLang="zh-TW" dirty="0"/>
              <a:t>Veinte poemas de amor y una canción </a:t>
            </a:r>
            <a:r>
              <a:rPr lang="es-ES" altLang="zh-TW" dirty="0" smtClean="0"/>
              <a:t>desesperada-20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r>
              <a:rPr lang="es-ES" altLang="zh-TW" sz="2800" dirty="0" smtClean="0"/>
              <a:t>Oír </a:t>
            </a:r>
            <a:r>
              <a:rPr lang="es-ES" altLang="zh-TW" sz="2800" dirty="0"/>
              <a:t>la noche inmensa, más inmensa sin ella. 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Y el verso cae al alma como al pasto el rocío. </a:t>
            </a:r>
            <a:endParaRPr lang="zh-TW" altLang="zh-TW" sz="2800" dirty="0"/>
          </a:p>
          <a:p>
            <a:pPr marL="0" indent="0">
              <a:buNone/>
            </a:pPr>
            <a:endParaRPr lang="es-ES" altLang="zh-TW" sz="2800" dirty="0"/>
          </a:p>
          <a:p>
            <a:endParaRPr lang="zh-TW" altLang="en-US" sz="2800" dirty="0"/>
          </a:p>
        </p:txBody>
      </p:sp>
      <p:pic>
        <p:nvPicPr>
          <p:cNvPr id="2" name="20171218_007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160" end="7862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76712" y="4437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7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altLang="zh-TW" dirty="0"/>
              <a:t>Pablo Neruda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es-ES" altLang="zh-TW" dirty="0"/>
              <a:t>Veinte poemas de amor y una canción </a:t>
            </a:r>
            <a:r>
              <a:rPr lang="es-ES" altLang="zh-TW" dirty="0" smtClean="0"/>
              <a:t>desesperada-20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r>
              <a:rPr lang="es-ES" altLang="zh-TW" sz="2800" dirty="0" smtClean="0"/>
              <a:t>Qué </a:t>
            </a:r>
            <a:r>
              <a:rPr lang="es-ES" altLang="zh-TW" sz="2800" dirty="0"/>
              <a:t>importa que mi amor no pudiera guardarla. 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La noche está estrellada y ella no está conmigo. </a:t>
            </a:r>
            <a:endParaRPr lang="zh-TW" altLang="zh-TW" sz="2800" dirty="0"/>
          </a:p>
          <a:p>
            <a:pPr marL="0" indent="0">
              <a:buNone/>
            </a:pPr>
            <a:endParaRPr lang="es-ES" altLang="zh-TW" sz="2800" dirty="0"/>
          </a:p>
          <a:p>
            <a:endParaRPr lang="zh-TW" altLang="en-US" sz="2800" dirty="0"/>
          </a:p>
        </p:txBody>
      </p:sp>
      <p:pic>
        <p:nvPicPr>
          <p:cNvPr id="2" name="20171218_007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857" end="7072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39952" y="4509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1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altLang="zh-TW" dirty="0"/>
              <a:t>Pablo Neruda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es-ES" altLang="zh-TW" dirty="0"/>
              <a:t>Veinte poemas de amor y una canción </a:t>
            </a:r>
            <a:r>
              <a:rPr lang="es-ES" altLang="zh-TW" dirty="0" smtClean="0"/>
              <a:t>desesperada-20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/>
          </a:p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r>
              <a:rPr lang="es-ES" altLang="zh-TW" sz="2800" dirty="0" smtClean="0"/>
              <a:t>Eso </a:t>
            </a:r>
            <a:r>
              <a:rPr lang="es-ES" altLang="zh-TW" sz="2800" dirty="0"/>
              <a:t>es todo. A lo lejos alguien canta. A lo lejos. 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Mi alma no se contenta con haberla perdido. </a:t>
            </a:r>
            <a:endParaRPr lang="zh-TW" altLang="zh-TW" sz="2800" dirty="0"/>
          </a:p>
          <a:p>
            <a:endParaRPr lang="zh-TW" altLang="en-US" sz="2800" dirty="0"/>
          </a:p>
        </p:txBody>
      </p:sp>
      <p:pic>
        <p:nvPicPr>
          <p:cNvPr id="2" name="20171218_007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756" end="6135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9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altLang="zh-TW" dirty="0"/>
              <a:t>Pablo Neruda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es-ES" altLang="zh-TW" dirty="0"/>
              <a:t>Veinte poemas de amor y una canción </a:t>
            </a:r>
            <a:r>
              <a:rPr lang="es-ES" altLang="zh-TW" dirty="0" smtClean="0"/>
              <a:t>desesperada-20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r>
              <a:rPr lang="es-ES" altLang="zh-TW" sz="2800" dirty="0" smtClean="0"/>
              <a:t>Como </a:t>
            </a:r>
            <a:r>
              <a:rPr lang="es-ES" altLang="zh-TW" sz="2800" dirty="0"/>
              <a:t>para acercarla mi mirada la busca. 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Mi corazón la busca, y ella no está conmigo. </a:t>
            </a:r>
            <a:endParaRPr lang="zh-TW" altLang="zh-TW" sz="2800" dirty="0"/>
          </a:p>
          <a:p>
            <a:pPr marL="0" indent="0">
              <a:buNone/>
            </a:pPr>
            <a:endParaRPr lang="es-ES" altLang="zh-TW" sz="2800" dirty="0"/>
          </a:p>
          <a:p>
            <a:endParaRPr lang="zh-TW" altLang="en-US" sz="2800" dirty="0"/>
          </a:p>
        </p:txBody>
      </p:sp>
      <p:pic>
        <p:nvPicPr>
          <p:cNvPr id="2" name="20171218_007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123" end="5520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3837" y="5013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4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altLang="zh-TW" dirty="0"/>
              <a:t>Pablo Neruda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es-ES" altLang="zh-TW" dirty="0"/>
              <a:t>Veinte poemas de amor y una canción </a:t>
            </a:r>
            <a:r>
              <a:rPr lang="es-ES" altLang="zh-TW" dirty="0" smtClean="0"/>
              <a:t>desesperada-20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r>
              <a:rPr lang="es-ES" altLang="zh-TW" sz="2800" dirty="0" smtClean="0"/>
              <a:t>La </a:t>
            </a:r>
            <a:r>
              <a:rPr lang="es-ES" altLang="zh-TW" sz="2800" dirty="0"/>
              <a:t>misma noche que hace blanquear los mismos árboles. 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Nosotros, los de entonces, ya no somos los mismos. </a:t>
            </a:r>
            <a:endParaRPr lang="zh-TW" altLang="zh-TW" sz="2800" dirty="0"/>
          </a:p>
          <a:p>
            <a:pPr marL="0" indent="0">
              <a:buNone/>
            </a:pPr>
            <a:endParaRPr lang="es-ES" altLang="zh-TW" sz="2800" dirty="0"/>
          </a:p>
          <a:p>
            <a:endParaRPr lang="zh-TW" altLang="en-US" sz="2800" dirty="0"/>
          </a:p>
        </p:txBody>
      </p:sp>
      <p:pic>
        <p:nvPicPr>
          <p:cNvPr id="2" name="20171218_007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273" end="4601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43651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4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altLang="zh-TW" dirty="0"/>
              <a:t>Pablo Neruda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es-ES" altLang="zh-TW" dirty="0"/>
              <a:t>Veinte poemas de amor y una canción </a:t>
            </a:r>
            <a:r>
              <a:rPr lang="es-ES" altLang="zh-TW" dirty="0" smtClean="0"/>
              <a:t>desesperada-20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/>
          </a:p>
          <a:p>
            <a:pPr marL="0" indent="0">
              <a:buNone/>
            </a:pPr>
            <a:r>
              <a:rPr lang="es-ES" altLang="zh-TW" sz="2800" dirty="0"/>
              <a:t>Ya no la quiero, es cierto, pero cuánto la quise. 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Mi voz buscaba el viento para tocar su oído. </a:t>
            </a:r>
            <a:endParaRPr lang="zh-TW" altLang="zh-TW" sz="2800" dirty="0"/>
          </a:p>
          <a:p>
            <a:endParaRPr lang="zh-TW" altLang="en-US" sz="2800" dirty="0"/>
          </a:p>
        </p:txBody>
      </p:sp>
      <p:pic>
        <p:nvPicPr>
          <p:cNvPr id="2" name="20171218_007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464" end="3835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4509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2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altLang="zh-TW" dirty="0"/>
              <a:t>Pablo Neruda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es-ES" altLang="zh-TW" dirty="0"/>
              <a:t>Veinte poemas de amor y una canción </a:t>
            </a:r>
            <a:r>
              <a:rPr lang="es-ES" altLang="zh-TW" dirty="0" smtClean="0"/>
              <a:t>desesperada-20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r>
              <a:rPr lang="es-ES" altLang="zh-TW" sz="2800" dirty="0" smtClean="0"/>
              <a:t>De </a:t>
            </a:r>
            <a:r>
              <a:rPr lang="es-ES" altLang="zh-TW" sz="2800" dirty="0"/>
              <a:t>otro. Será de otro. Como antes de mis besos. 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Su voz, su cuerpo claro. Sus ojos infinitos. </a:t>
            </a:r>
            <a:endParaRPr lang="zh-TW" altLang="zh-TW" sz="2800" dirty="0"/>
          </a:p>
          <a:p>
            <a:pPr marL="0" indent="0">
              <a:buNone/>
            </a:pPr>
            <a:endParaRPr lang="es-ES" altLang="zh-TW" sz="2800" dirty="0"/>
          </a:p>
          <a:p>
            <a:endParaRPr lang="zh-TW" altLang="en-US" sz="2800" dirty="0"/>
          </a:p>
        </p:txBody>
      </p:sp>
      <p:pic>
        <p:nvPicPr>
          <p:cNvPr id="2" name="20171218_007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7122" end="2977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45811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7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altLang="zh-TW" dirty="0"/>
              <a:t>Pablo Neruda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es-ES" altLang="zh-TW" dirty="0"/>
              <a:t>Veinte poemas de amor y una canción </a:t>
            </a:r>
            <a:r>
              <a:rPr lang="es-ES" altLang="zh-TW" dirty="0" smtClean="0"/>
              <a:t>desesperada-20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/>
          </a:p>
          <a:p>
            <a:pPr marL="0" indent="0">
              <a:buNone/>
            </a:pPr>
            <a:r>
              <a:rPr lang="es-ES" altLang="zh-TW" sz="2800" dirty="0" smtClean="0"/>
              <a:t>Ya </a:t>
            </a:r>
            <a:r>
              <a:rPr lang="es-ES" altLang="zh-TW" sz="2800" dirty="0"/>
              <a:t>no la quiero, es cierto, pero tal vez la quiero. 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 smtClean="0"/>
              <a:t>Es </a:t>
            </a:r>
            <a:r>
              <a:rPr lang="es-ES" altLang="zh-TW" sz="2800" dirty="0"/>
              <a:t>tan corto el amor, y es tan largo el olvido. </a:t>
            </a:r>
            <a:endParaRPr lang="zh-TW" altLang="zh-TW" sz="2800" dirty="0"/>
          </a:p>
          <a:p>
            <a:endParaRPr lang="zh-TW" altLang="en-US" sz="2800" dirty="0"/>
          </a:p>
        </p:txBody>
      </p:sp>
      <p:pic>
        <p:nvPicPr>
          <p:cNvPr id="2" name="20171218_007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5706" end="2113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39952" y="47251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1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altLang="zh-TW" dirty="0" smtClean="0"/>
              <a:t>César Vallejo</a:t>
            </a:r>
            <a:br>
              <a:rPr lang="es-ES" altLang="zh-TW" dirty="0" smtClean="0"/>
            </a:br>
            <a:r>
              <a:rPr lang="es-ES" altLang="zh-TW" dirty="0" smtClean="0"/>
              <a:t>Los heraldos negros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endParaRPr lang="es-ES" altLang="zh-TW" dirty="0"/>
          </a:p>
          <a:p>
            <a:pPr marL="0" indent="0">
              <a:buNone/>
            </a:pPr>
            <a:endParaRPr lang="es-ES" altLang="zh-TW" dirty="0" smtClean="0"/>
          </a:p>
          <a:p>
            <a:pPr marL="0" indent="0" algn="ctr">
              <a:buNone/>
            </a:pPr>
            <a:r>
              <a:rPr lang="es-ES" altLang="zh-TW" sz="2800" dirty="0" smtClean="0"/>
              <a:t>Hay </a:t>
            </a:r>
            <a:r>
              <a:rPr lang="es-ES" altLang="zh-TW" sz="2800" dirty="0"/>
              <a:t>golpes en la vida, tan fuertes... ¡Yo no sé!</a:t>
            </a:r>
            <a:endParaRPr lang="zh-TW" altLang="en-US" sz="2800" dirty="0"/>
          </a:p>
        </p:txBody>
      </p:sp>
      <p:pic>
        <p:nvPicPr>
          <p:cNvPr id="4" name="20171218_00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9000" end="6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36913" y="39330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0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3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altLang="zh-TW" dirty="0"/>
              <a:t>Pablo Neruda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es-ES" altLang="zh-TW" dirty="0"/>
              <a:t>Veinte poemas de amor y una canción </a:t>
            </a:r>
            <a:r>
              <a:rPr lang="es-ES" altLang="zh-TW" dirty="0" smtClean="0"/>
              <a:t>desesperada-20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r>
              <a:rPr lang="es-ES" altLang="zh-TW" sz="2800" dirty="0" smtClean="0"/>
              <a:t>Porque </a:t>
            </a:r>
            <a:r>
              <a:rPr lang="es-ES" altLang="zh-TW" sz="2800" dirty="0"/>
              <a:t>en noches como ésta la tuve entre mis brazos, 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Mi alma no se contenta con haberla perdido. </a:t>
            </a:r>
            <a:endParaRPr lang="zh-TW" altLang="zh-TW" sz="2800" dirty="0"/>
          </a:p>
          <a:p>
            <a:pPr marL="0" indent="0">
              <a:buNone/>
            </a:pPr>
            <a:endParaRPr lang="es-ES" altLang="zh-TW" sz="2800" dirty="0"/>
          </a:p>
          <a:p>
            <a:endParaRPr lang="zh-TW" altLang="en-US" sz="2800" dirty="0"/>
          </a:p>
        </p:txBody>
      </p:sp>
      <p:pic>
        <p:nvPicPr>
          <p:cNvPr id="2" name="20171218_007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4348" end="134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4509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altLang="zh-TW" dirty="0"/>
              <a:t>Pablo Neruda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es-ES" altLang="zh-TW" dirty="0"/>
              <a:t>Veinte poemas de amor y una canción </a:t>
            </a:r>
            <a:r>
              <a:rPr lang="es-ES" altLang="zh-TW" dirty="0" smtClean="0"/>
              <a:t>desesperada-20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r>
              <a:rPr lang="es-ES" altLang="zh-TW" sz="2800" dirty="0" smtClean="0"/>
              <a:t>Aunque </a:t>
            </a:r>
            <a:r>
              <a:rPr lang="es-ES" altLang="zh-TW" sz="2800" dirty="0"/>
              <a:t>éste sea el último dolor que ella me causa, 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y éstos sean los últimos versos que yo le escribo.</a:t>
            </a:r>
            <a:endParaRPr lang="zh-TW" altLang="zh-TW" sz="2800" dirty="0"/>
          </a:p>
          <a:p>
            <a:pPr marL="0" indent="0">
              <a:buNone/>
            </a:pPr>
            <a:endParaRPr lang="es-ES" altLang="zh-TW" sz="2800" dirty="0"/>
          </a:p>
          <a:p>
            <a:endParaRPr lang="zh-TW" altLang="en-US" sz="2800" dirty="0"/>
          </a:p>
        </p:txBody>
      </p:sp>
      <p:pic>
        <p:nvPicPr>
          <p:cNvPr id="2" name="20171218_007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07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4437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3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altLang="zh-TW" dirty="0"/>
              <a:t>César Vallejo</a:t>
            </a:r>
            <a:br>
              <a:rPr lang="es-ES" altLang="zh-TW" dirty="0"/>
            </a:br>
            <a:r>
              <a:rPr lang="es-ES" altLang="zh-TW" dirty="0"/>
              <a:t>Los heraldos </a:t>
            </a:r>
            <a:r>
              <a:rPr lang="es-ES" altLang="zh-TW" dirty="0" smtClean="0"/>
              <a:t>negros</a:t>
            </a:r>
            <a:r>
              <a:rPr lang="en-US" altLang="zh-TW" dirty="0" smtClean="0"/>
              <a:t>-IDILIO MUERTO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 algn="ctr">
              <a:buNone/>
            </a:pPr>
            <a:r>
              <a:rPr lang="en-US" altLang="zh-TW" sz="4000" dirty="0" smtClean="0"/>
              <a:t>IDILIO </a:t>
            </a:r>
            <a:r>
              <a:rPr lang="en-US" altLang="zh-TW" sz="4000" dirty="0"/>
              <a:t>MUERTO</a:t>
            </a:r>
            <a:endParaRPr lang="zh-TW" altLang="en-US" sz="4000" dirty="0"/>
          </a:p>
        </p:txBody>
      </p:sp>
      <p:pic>
        <p:nvPicPr>
          <p:cNvPr id="5" name="20171218_00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2831.732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4437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1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altLang="zh-TW" dirty="0"/>
              <a:t>César Vallejo</a:t>
            </a:r>
            <a:br>
              <a:rPr lang="es-ES" altLang="zh-TW" dirty="0"/>
            </a:br>
            <a:r>
              <a:rPr lang="es-ES" altLang="zh-TW" dirty="0"/>
              <a:t>Los heraldos </a:t>
            </a:r>
            <a:r>
              <a:rPr lang="es-ES" altLang="zh-TW" dirty="0" smtClean="0"/>
              <a:t>negros</a:t>
            </a:r>
            <a:r>
              <a:rPr lang="en-US" altLang="zh-TW" dirty="0" smtClean="0"/>
              <a:t>-IDILIO </a:t>
            </a:r>
            <a:r>
              <a:rPr lang="en-US" altLang="zh-TW" dirty="0"/>
              <a:t>MUERTO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endParaRPr lang="es-ES" altLang="zh-TW" dirty="0"/>
          </a:p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r>
              <a:rPr lang="es-ES" altLang="zh-TW" sz="2800" dirty="0" smtClean="0"/>
              <a:t>Qué </a:t>
            </a:r>
            <a:r>
              <a:rPr lang="es-ES" altLang="zh-TW" sz="2800" dirty="0"/>
              <a:t>estará haciendo esta hora mi andina y dulce Rita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de junco y capulí; 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ahora que me asfixia Bizancio, y que dormita </a:t>
            </a:r>
            <a:endParaRPr lang="zh-TW" altLang="zh-TW" sz="2800" dirty="0"/>
          </a:p>
          <a:p>
            <a:pPr marL="0" indent="0">
              <a:buNone/>
            </a:pPr>
            <a:r>
              <a:rPr lang="es-ES" altLang="zh-TW" sz="2800" dirty="0"/>
              <a:t>la sangre, como flojo coñac, dentro de mí.</a:t>
            </a:r>
            <a:endParaRPr lang="zh-TW" altLang="zh-TW" sz="2800" dirty="0"/>
          </a:p>
          <a:p>
            <a:endParaRPr lang="zh-TW" altLang="en-US" dirty="0"/>
          </a:p>
        </p:txBody>
      </p:sp>
      <p:pic>
        <p:nvPicPr>
          <p:cNvPr id="4" name="20171218_00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00" end="3888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48064" y="5157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14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茅草">
  <a:themeElements>
    <a:clrScheme name="茅草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中庸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127</Template>
  <TotalTime>364</TotalTime>
  <Words>1590</Words>
  <Application>Microsoft Office PowerPoint</Application>
  <PresentationFormat>如螢幕大小 (4:3)</PresentationFormat>
  <Paragraphs>430</Paragraphs>
  <Slides>71</Slides>
  <Notes>0</Notes>
  <HiddenSlides>0</HiddenSlides>
  <MMClips>65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71</vt:i4>
      </vt:variant>
    </vt:vector>
  </HeadingPairs>
  <TitlesOfParts>
    <vt:vector size="72" baseType="lpstr">
      <vt:lpstr>茅草</vt:lpstr>
      <vt:lpstr>César Vallejo</vt:lpstr>
      <vt:lpstr>César Vallejo Los heraldos negros</vt:lpstr>
      <vt:lpstr>César Vallejo Los heraldos negros</vt:lpstr>
      <vt:lpstr>César Vallejo Los heraldos negros</vt:lpstr>
      <vt:lpstr>César Vallejo Los heraldos negros</vt:lpstr>
      <vt:lpstr>César Vallejo Los heraldos negros</vt:lpstr>
      <vt:lpstr>César Vallejo Los heraldos negros</vt:lpstr>
      <vt:lpstr>César Vallejo Los heraldos negros-IDILIO MUERTO</vt:lpstr>
      <vt:lpstr>César Vallejo Los heraldos negros-IDILIO MUERTO</vt:lpstr>
      <vt:lpstr>César Vallejo Los heraldos negros-IDILIO MUERTO</vt:lpstr>
      <vt:lpstr>César Vallejo Los heraldos negros-IDILIO MUERTO</vt:lpstr>
      <vt:lpstr>César Vallejo Los heraldos negros-IDILIO MUERTO</vt:lpstr>
      <vt:lpstr>César Vallejo Los heraldos negros-ÁGAPE</vt:lpstr>
      <vt:lpstr>César Vallejo Los heraldos negros-ÁGAPE</vt:lpstr>
      <vt:lpstr>César Vallejo Los heraldos negros-ÁGAPE</vt:lpstr>
      <vt:lpstr>César Vallejo Los heraldos negros-ÁGAPE</vt:lpstr>
      <vt:lpstr>César Vallejo Los heraldos negros-ÁGAPE</vt:lpstr>
      <vt:lpstr>César Vallejo Los heraldos negros-ÁGAPE</vt:lpstr>
      <vt:lpstr>César Vallejo Los heraldos negros-ÁGAPE</vt:lpstr>
      <vt:lpstr>César Vallejo Los heraldos negros-ÁGAPE</vt:lpstr>
      <vt:lpstr>Nicolás Guillén</vt:lpstr>
      <vt:lpstr>Nicolás Guillén Motivos de son- MULATA</vt:lpstr>
      <vt:lpstr>Nicolás Guillén Motivos de son- MULATA</vt:lpstr>
      <vt:lpstr>Nicolás Guillén Motivos de son- MULATA</vt:lpstr>
      <vt:lpstr>Nicolás Guillén Motivos de son- MULATA</vt:lpstr>
      <vt:lpstr>Nicolás Guillén Motivos de son- MULATA</vt:lpstr>
      <vt:lpstr>Nicolás Guillén West Indies,Ltd. -El Abuelo </vt:lpstr>
      <vt:lpstr>Nicolás Guillén West Indies,Ltd. -El Abuelo </vt:lpstr>
      <vt:lpstr>Nicolás Guillén West Indies,Ltd. -El Abuelo </vt:lpstr>
      <vt:lpstr>Nicolás Guillén West Indies,Ltd. -El Abuelo </vt:lpstr>
      <vt:lpstr>Nicolás Guillén West Indies,Ltd. -El Abuelo </vt:lpstr>
      <vt:lpstr>Nicolás Guillén El son entero-SUDOR Y LÁTIGO</vt:lpstr>
      <vt:lpstr>Nicolás Guillén El son entero-SUDOR Y LÁTIGO</vt:lpstr>
      <vt:lpstr>Nicolás Guillén El son entero-SUDOR Y LÁTIGO</vt:lpstr>
      <vt:lpstr>Nicolás Guillén El son entero-SUDOR Y LÁTIGO</vt:lpstr>
      <vt:lpstr>Nicolás Guillén El son entero-SUDOR Y LÁTIGO</vt:lpstr>
      <vt:lpstr>Nicolás Guillén El son entero-SUDOR Y LÁTIGO</vt:lpstr>
      <vt:lpstr>Nicolás Guillén El son entero-SUDOR Y LÁTIGO</vt:lpstr>
      <vt:lpstr>Nicolás Guillén El son entero-SUDOR Y LÁTIGO</vt:lpstr>
      <vt:lpstr>Pablo Neruda Veinte poemas de amor y una canción desesperada</vt:lpstr>
      <vt:lpstr>Pablo Neruda Veinte poemas de amor y una canción desesperada-1</vt:lpstr>
      <vt:lpstr>Pablo Neruda Veinte poemas de amor y una canción desesperada-1</vt:lpstr>
      <vt:lpstr>Pablo Neruda Veinte poemas de amor y una canción desesperada-1</vt:lpstr>
      <vt:lpstr>Pablo Neruda Veinte poemas de amor y una canción desesperada-1</vt:lpstr>
      <vt:lpstr>Pablo Neruda Veinte poemas de amor y una canción desesperada-1</vt:lpstr>
      <vt:lpstr>Pablo Neruda Veinte poemas de amor y una canción desesperada-10</vt:lpstr>
      <vt:lpstr>Pablo Neruda Veinte poemas de amor y una canción desesperada-10</vt:lpstr>
      <vt:lpstr>Pablo Neruda Veinte poemas de amor y una canción desesperada-10</vt:lpstr>
      <vt:lpstr>Pablo Neruda Veinte poemas de amor y una canción desesperada-10</vt:lpstr>
      <vt:lpstr>Pablo Neruda Veinte poemas de amor y una canción desesperada-10</vt:lpstr>
      <vt:lpstr>Pablo Neruda Veinte poemas de amor y una canción desesperada-10</vt:lpstr>
      <vt:lpstr>Pablo Neruda Veinte poemas de amor y una canción desesperada-10</vt:lpstr>
      <vt:lpstr>Pablo Neruda Veinte poemas de amor y una canción desesperada-10</vt:lpstr>
      <vt:lpstr>Pablo Neruda Veinte poemas de amor y una canción desesperada-20</vt:lpstr>
      <vt:lpstr>Pablo Neruda Veinte poemas de amor y una canción desesperada-20</vt:lpstr>
      <vt:lpstr>Pablo Neruda Veinte poemas de amor y una canción desesperada-20</vt:lpstr>
      <vt:lpstr>Pablo Neruda Veinte poemas de amor y una canción desesperada-20</vt:lpstr>
      <vt:lpstr>Pablo Neruda Veinte poemas de amor y una canción desesperada-20</vt:lpstr>
      <vt:lpstr>Pablo Neruda Veinte poemas de amor y una canción desesperada-20</vt:lpstr>
      <vt:lpstr>Pablo Neruda Veinte poemas de amor y una canción desesperada-20</vt:lpstr>
      <vt:lpstr>Pablo Neruda Veinte poemas de amor y una canción desesperada-20</vt:lpstr>
      <vt:lpstr>Pablo Neruda Veinte poemas de amor y una canción desesperada-20</vt:lpstr>
      <vt:lpstr>Pablo Neruda Veinte poemas de amor y una canción desesperada-20</vt:lpstr>
      <vt:lpstr>Pablo Neruda Veinte poemas de amor y una canción desesperada-20</vt:lpstr>
      <vt:lpstr>Pablo Neruda Veinte poemas de amor y una canción desesperada-20</vt:lpstr>
      <vt:lpstr>Pablo Neruda Veinte poemas de amor y una canción desesperada-20</vt:lpstr>
      <vt:lpstr>Pablo Neruda Veinte poemas de amor y una canción desesperada-20</vt:lpstr>
      <vt:lpstr>Pablo Neruda Veinte poemas de amor y una canción desesperada-20</vt:lpstr>
      <vt:lpstr>Pablo Neruda Veinte poemas de amor y una canción desesperada-20</vt:lpstr>
      <vt:lpstr>Pablo Neruda Veinte poemas de amor y una canción desesperada-20</vt:lpstr>
      <vt:lpstr>Pablo Neruda Veinte poemas de amor y una canción desesperada-20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César Vallejo</dc:title>
  <dc:creator>Evelyn</dc:creator>
  <cp:lastModifiedBy>User</cp:lastModifiedBy>
  <cp:revision>53</cp:revision>
  <dcterms:created xsi:type="dcterms:W3CDTF">2017-12-16T08:31:12Z</dcterms:created>
  <dcterms:modified xsi:type="dcterms:W3CDTF">2018-01-03T08:21:26Z</dcterms:modified>
</cp:coreProperties>
</file>